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267" r:id="rId4"/>
    <p:sldId id="278" r:id="rId5"/>
    <p:sldId id="274" r:id="rId6"/>
    <p:sldId id="277" r:id="rId7"/>
    <p:sldId id="270" r:id="rId8"/>
    <p:sldId id="275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A4C"/>
    <a:srgbClr val="C4246C"/>
    <a:srgbClr val="E0E1E2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281C3F-0FFA-43D9-AC75-4FC7FC9CDC74}" v="47" dt="2023-08-25T13:05:27.4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ddels stil 2 –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ddels stil 2 –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iddels stil 2 – uthev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94688" autoAdjust="0"/>
  </p:normalViewPr>
  <p:slideViewPr>
    <p:cSldViewPr snapToGrid="0">
      <p:cViewPr varScale="1">
        <p:scale>
          <a:sx n="150" d="100"/>
          <a:sy n="150" d="100"/>
        </p:scale>
        <p:origin x="2886" y="132"/>
      </p:cViewPr>
      <p:guideLst>
        <p:guide orient="horz" pos="22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dato 2">
            <a:extLst>
              <a:ext uri="{FF2B5EF4-FFF2-40B4-BE49-F238E27FC236}">
                <a16:creationId xmlns:a16="http://schemas.microsoft.com/office/drawing/2014/main" id="{A735A2A3-B455-4046-BE9E-B7B1A034A2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71805" y="8717546"/>
            <a:ext cx="1111249" cy="2042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/>
            </a:lvl1pPr>
          </a:lstStyle>
          <a:p>
            <a:fld id="{D03CC2B2-F84D-5E46-92DC-927B76A7D865}" type="datetime1">
              <a:rPr lang="nb-NO" smtClean="0"/>
              <a:t>25.08.2023</a:t>
            </a:fld>
            <a:endParaRPr lang="nb-NO"/>
          </a:p>
        </p:txBody>
      </p:sp>
      <p:sp>
        <p:nvSpPr>
          <p:cNvPr id="11" name="Plassholder for lysbildenummer 4">
            <a:extLst>
              <a:ext uri="{FF2B5EF4-FFF2-40B4-BE49-F238E27FC236}">
                <a16:creationId xmlns:a16="http://schemas.microsoft.com/office/drawing/2014/main" id="{94272529-56F7-B74A-936A-C98265CBDC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485136" y="8717546"/>
            <a:ext cx="347464" cy="2042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/>
            </a:lvl1pPr>
          </a:lstStyle>
          <a:p>
            <a:fld id="{3D7622FB-343F-3A4F-848E-AB9F407A3C8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topptekst 1">
            <a:extLst>
              <a:ext uri="{FF2B5EF4-FFF2-40B4-BE49-F238E27FC236}">
                <a16:creationId xmlns:a16="http://schemas.microsoft.com/office/drawing/2014/main" id="{D3B99EFB-5335-0547-B6F1-F235AA99F7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840912" y="345467"/>
            <a:ext cx="4559888" cy="32900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/>
            </a:lvl1pPr>
          </a:lstStyle>
          <a:p>
            <a:endParaRPr lang="nb-NO" sz="1100"/>
          </a:p>
        </p:txBody>
      </p:sp>
      <p:sp>
        <p:nvSpPr>
          <p:cNvPr id="13" name="Plassholder for bunntekst 2">
            <a:extLst>
              <a:ext uri="{FF2B5EF4-FFF2-40B4-BE49-F238E27FC236}">
                <a16:creationId xmlns:a16="http://schemas.microsoft.com/office/drawing/2014/main" id="{A96F5C03-DEFC-BF4F-A044-789FB668B3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64855" y="8717546"/>
            <a:ext cx="4273067" cy="204204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/>
            </a:lvl1pPr>
          </a:lstStyle>
          <a:p>
            <a:endParaRPr lang="nb-NO"/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930D534C-2AFD-C840-A0E8-91EC814ADD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855" y="375390"/>
            <a:ext cx="1100941" cy="300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53737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8" name="Plassholder for dato 2">
            <a:extLst>
              <a:ext uri="{FF2B5EF4-FFF2-40B4-BE49-F238E27FC236}">
                <a16:creationId xmlns:a16="http://schemas.microsoft.com/office/drawing/2014/main" id="{2AC29041-4555-5F45-A345-60161DBE5A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060950" y="8663099"/>
            <a:ext cx="1111249" cy="2042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/>
            </a:lvl1pPr>
          </a:lstStyle>
          <a:p>
            <a:fld id="{8B23B0E9-98D9-A04D-AF6B-E5FA66EF2D4F}" type="datetime1">
              <a:rPr lang="nb-NO" smtClean="0"/>
              <a:t>25.08.2023</a:t>
            </a:fld>
            <a:endParaRPr lang="nb-NO"/>
          </a:p>
        </p:txBody>
      </p:sp>
      <p:sp>
        <p:nvSpPr>
          <p:cNvPr id="9" name="Plassholder for lysbildenummer 4">
            <a:extLst>
              <a:ext uri="{FF2B5EF4-FFF2-40B4-BE49-F238E27FC236}">
                <a16:creationId xmlns:a16="http://schemas.microsoft.com/office/drawing/2014/main" id="{DFD0E4DC-F3D6-A049-B598-880646DB91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274281" y="8663099"/>
            <a:ext cx="347464" cy="2042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/>
            </a:lvl1pPr>
          </a:lstStyle>
          <a:p>
            <a:fld id="{3D7622FB-343F-3A4F-848E-AB9F407A3C8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BC4D1AE-E2ED-B543-B828-9EE308A128F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685800" y="8663099"/>
            <a:ext cx="4273067" cy="204204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/>
            </a:lvl1pPr>
          </a:lstStyle>
          <a:p>
            <a:endParaRPr lang="nb-NO"/>
          </a:p>
        </p:txBody>
      </p:sp>
      <p:pic>
        <p:nvPicPr>
          <p:cNvPr id="12" name="Grafikk 11">
            <a:extLst>
              <a:ext uri="{FF2B5EF4-FFF2-40B4-BE49-F238E27FC236}">
                <a16:creationId xmlns:a16="http://schemas.microsoft.com/office/drawing/2014/main" id="{F086A098-D08A-8F4C-A806-C90E64792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855" y="375390"/>
            <a:ext cx="1100941" cy="300257"/>
          </a:xfrm>
          <a:prstGeom prst="rect">
            <a:avLst/>
          </a:prstGeom>
        </p:spPr>
      </p:pic>
      <p:sp>
        <p:nvSpPr>
          <p:cNvPr id="13" name="Plassholder for topptekst 1">
            <a:extLst>
              <a:ext uri="{FF2B5EF4-FFF2-40B4-BE49-F238E27FC236}">
                <a16:creationId xmlns:a16="http://schemas.microsoft.com/office/drawing/2014/main" id="{F94A549C-A73E-FE4D-91D2-E4D35097BD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840912" y="345467"/>
            <a:ext cx="4559888" cy="32900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/>
            </a:lvl1pPr>
          </a:lstStyle>
          <a:p>
            <a:endParaRPr lang="nb-NO" sz="1100"/>
          </a:p>
        </p:txBody>
      </p:sp>
    </p:spTree>
    <p:extLst>
      <p:ext uri="{BB962C8B-B14F-4D97-AF65-F5344CB8AC3E}">
        <p14:creationId xmlns:p14="http://schemas.microsoft.com/office/powerpoint/2010/main" val="23435324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358775" indent="-176213" algn="l" defTabSz="914400" rtl="0" eaLnBrk="1" latinLnBrk="0" hangingPunct="1">
      <a:buFont typeface="System Font Regular"/>
      <a:buChar char="–"/>
      <a:tabLst/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668338" indent="-176213" algn="l" defTabSz="914400" rtl="0" eaLnBrk="1" latinLnBrk="0" hangingPunct="1">
      <a:buFont typeface="Arial" panose="020B0604020202020204" pitchFamily="34" charset="0"/>
      <a:buChar char="•"/>
      <a:tabLst/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846138" indent="-177800" algn="l" defTabSz="914400" rtl="0" eaLnBrk="1" latinLnBrk="0" hangingPunct="1">
      <a:buFont typeface="System Font Regular"/>
      <a:buChar char="–"/>
      <a:tabLst/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022350" indent="-176213" algn="l" defTabSz="914400" rtl="0" eaLnBrk="1" latinLnBrk="0" hangingPunct="1">
      <a:buFont typeface="Arial" panose="020B0604020202020204" pitchFamily="34" charset="0"/>
      <a:buChar char="•"/>
      <a:tabLst/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ørst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opplogo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9780" y="720090"/>
            <a:ext cx="2552130" cy="498788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BDA3A417-948B-C949-BA96-989B920783E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ittel 1">
            <a:extLst>
              <a:ext uri="{FF2B5EF4-FFF2-40B4-BE49-F238E27FC236}">
                <a16:creationId xmlns:a16="http://schemas.microsoft.com/office/drawing/2014/main" id="{54706645-2291-C945-9646-D500C040A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891" y="1717675"/>
            <a:ext cx="11122025" cy="1792287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5000" cap="all" baseline="0">
                <a:solidFill>
                  <a:schemeClr val="l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Undertittel 2">
            <a:extLst>
              <a:ext uri="{FF2B5EF4-FFF2-40B4-BE49-F238E27FC236}">
                <a16:creationId xmlns:a16="http://schemas.microsoft.com/office/drawing/2014/main" id="{A76A37AB-1C33-4E44-84DF-1B0CF9440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937" y="4166148"/>
            <a:ext cx="11122025" cy="11924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l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cxnSp>
        <p:nvCxnSpPr>
          <p:cNvPr id="13" name="Rett linje 12">
            <a:extLst>
              <a:ext uri="{FF2B5EF4-FFF2-40B4-BE49-F238E27FC236}">
                <a16:creationId xmlns:a16="http://schemas.microsoft.com/office/drawing/2014/main" id="{417F7C5C-CD7B-D847-992A-28F61035730A}"/>
              </a:ext>
            </a:extLst>
          </p:cNvPr>
          <p:cNvCxnSpPr/>
          <p:nvPr userDrawn="1"/>
        </p:nvCxnSpPr>
        <p:spPr>
          <a:xfrm>
            <a:off x="4295775" y="3787914"/>
            <a:ext cx="3600450" cy="0"/>
          </a:xfrm>
          <a:prstGeom prst="line">
            <a:avLst/>
          </a:prstGeom>
          <a:ln w="28575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03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f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D3BB7399-8A32-E74E-97C6-F26FDC3DBA43}"/>
              </a:ext>
            </a:extLst>
          </p:cNvPr>
          <p:cNvSpPr/>
          <p:nvPr userDrawn="1"/>
        </p:nvSpPr>
        <p:spPr>
          <a:xfrm>
            <a:off x="7859713" y="1"/>
            <a:ext cx="4332286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pic>
        <p:nvPicPr>
          <p:cNvPr id="12" name="Grafikk 11">
            <a:extLst>
              <a:ext uri="{FF2B5EF4-FFF2-40B4-BE49-F238E27FC236}">
                <a16:creationId xmlns:a16="http://schemas.microsoft.com/office/drawing/2014/main" id="{19032A32-43BA-2944-9F87-5FAD86931D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72808" y="1458632"/>
            <a:ext cx="2032000" cy="3810000"/>
          </a:xfrm>
          <a:prstGeom prst="rect">
            <a:avLst/>
          </a:prstGeom>
        </p:spPr>
      </p:pic>
      <p:sp>
        <p:nvSpPr>
          <p:cNvPr id="24" name="Plassholder for tittel 1">
            <a:extLst>
              <a:ext uri="{FF2B5EF4-FFF2-40B4-BE49-F238E27FC236}">
                <a16:creationId xmlns:a16="http://schemas.microsoft.com/office/drawing/2014/main" id="{78F68C35-50F0-4F4B-93AB-B92EC7257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7" y="441325"/>
            <a:ext cx="6964362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15403AB-D38D-2D40-859C-D1A1339E610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36575" y="1717675"/>
            <a:ext cx="6964362" cy="423227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6" name="Plassholder for dato 3">
            <a:extLst>
              <a:ext uri="{FF2B5EF4-FFF2-40B4-BE49-F238E27FC236}">
                <a16:creationId xmlns:a16="http://schemas.microsoft.com/office/drawing/2014/main" id="{4C396ACB-D58C-9448-A6D5-35550FDA0D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17" name="Plassholder for bunntekst 4">
            <a:extLst>
              <a:ext uri="{FF2B5EF4-FFF2-40B4-BE49-F238E27FC236}">
                <a16:creationId xmlns:a16="http://schemas.microsoft.com/office/drawing/2014/main" id="{CCA88CAF-9C1D-B042-97EC-E3BF4004C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5126706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8" name="Plassholder for lysbildenummer 5">
            <a:extLst>
              <a:ext uri="{FF2B5EF4-FFF2-40B4-BE49-F238E27FC236}">
                <a16:creationId xmlns:a16="http://schemas.microsoft.com/office/drawing/2014/main" id="{8383E26C-831F-9B49-A190-29C2D7134E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588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med bild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EE550E5F-85F2-F04E-A03F-581BD673D848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10" name="Plassholder for tittel 1">
            <a:extLst>
              <a:ext uri="{FF2B5EF4-FFF2-40B4-BE49-F238E27FC236}">
                <a16:creationId xmlns:a16="http://schemas.microsoft.com/office/drawing/2014/main" id="{84D0C8D3-4838-3E4C-AA8E-9E9789293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6964363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C2E91CC3-1E10-574A-B830-0F3A54AC64D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6574" y="1717675"/>
            <a:ext cx="6964363" cy="4232275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bilde 2">
            <a:extLst>
              <a:ext uri="{FF2B5EF4-FFF2-40B4-BE49-F238E27FC236}">
                <a16:creationId xmlns:a16="http://schemas.microsoft.com/office/drawing/2014/main" id="{DC49616E-436E-5242-901E-9DF41FB7FB2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59713" y="0"/>
            <a:ext cx="4332287" cy="6858000"/>
          </a:xfrm>
          <a:pattFill prst="pct1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1" name="Plassholder for dato 3">
            <a:extLst>
              <a:ext uri="{FF2B5EF4-FFF2-40B4-BE49-F238E27FC236}">
                <a16:creationId xmlns:a16="http://schemas.microsoft.com/office/drawing/2014/main" id="{1FB4ACCB-1FD3-684B-8D1C-EA5BAB6F8A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12" name="Plassholder for bunntekst 4">
            <a:extLst>
              <a:ext uri="{FF2B5EF4-FFF2-40B4-BE49-F238E27FC236}">
                <a16:creationId xmlns:a16="http://schemas.microsoft.com/office/drawing/2014/main" id="{2ED0D117-0FEA-254B-AB69-27AE45B34E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5126706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3" name="Plassholder for lysbildenummer 5">
            <a:extLst>
              <a:ext uri="{FF2B5EF4-FFF2-40B4-BE49-F238E27FC236}">
                <a16:creationId xmlns:a16="http://schemas.microsoft.com/office/drawing/2014/main" id="{D6361A72-19F1-2348-ABF9-47D0CA94C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352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med bilde mørk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EE550E5F-85F2-F04E-A03F-581BD673D848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10" name="Plassholder for tittel 1">
            <a:extLst>
              <a:ext uri="{FF2B5EF4-FFF2-40B4-BE49-F238E27FC236}">
                <a16:creationId xmlns:a16="http://schemas.microsoft.com/office/drawing/2014/main" id="{84D0C8D3-4838-3E4C-AA8E-9E9789293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6964363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C2E91CC3-1E10-574A-B830-0F3A54AC64D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6574" y="1717675"/>
            <a:ext cx="6964363" cy="4232275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bilde 2">
            <a:extLst>
              <a:ext uri="{FF2B5EF4-FFF2-40B4-BE49-F238E27FC236}">
                <a16:creationId xmlns:a16="http://schemas.microsoft.com/office/drawing/2014/main" id="{B3C8451E-8686-2548-A7BF-B0A2D8060C3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59713" y="0"/>
            <a:ext cx="4332287" cy="6858000"/>
          </a:xfrm>
          <a:pattFill prst="pct1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1" name="Plassholder for dato 3">
            <a:extLst>
              <a:ext uri="{FF2B5EF4-FFF2-40B4-BE49-F238E27FC236}">
                <a16:creationId xmlns:a16="http://schemas.microsoft.com/office/drawing/2014/main" id="{BB8898EE-10A5-E24D-9D82-3B0FAACAE7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12" name="Plassholder for bunntekst 4">
            <a:extLst>
              <a:ext uri="{FF2B5EF4-FFF2-40B4-BE49-F238E27FC236}">
                <a16:creationId xmlns:a16="http://schemas.microsoft.com/office/drawing/2014/main" id="{1A1E22FB-2E2F-C443-9472-4B66CF8E30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5126706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3" name="Plassholder for lysbildenummer 5">
            <a:extLst>
              <a:ext uri="{FF2B5EF4-FFF2-40B4-BE49-F238E27FC236}">
                <a16:creationId xmlns:a16="http://schemas.microsoft.com/office/drawing/2014/main" id="{5A4D1876-F45D-5E48-AA91-CDCC9F1F1C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368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D61C8599-B2C2-A24E-B600-92FB78C6BB5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867357C6-26C0-BB41-9C55-EBD7C95FE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6" y="441326"/>
            <a:ext cx="11101388" cy="7016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89CB1D5-242F-6546-9EAC-02E139E42D7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36575" y="1717676"/>
            <a:ext cx="11101388" cy="4232274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dato 3">
            <a:extLst>
              <a:ext uri="{FF2B5EF4-FFF2-40B4-BE49-F238E27FC236}">
                <a16:creationId xmlns:a16="http://schemas.microsoft.com/office/drawing/2014/main" id="{CB0AC0F0-9CB0-9F48-8756-4FCF565D9F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12" name="Plassholder for lysbildenummer 5">
            <a:extLst>
              <a:ext uri="{FF2B5EF4-FFF2-40B4-BE49-F238E27FC236}">
                <a16:creationId xmlns:a16="http://schemas.microsoft.com/office/drawing/2014/main" id="{34D59302-6EFA-FF47-9E2F-43F163B505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5" name="Plassholder for bunntekst 4">
            <a:extLst>
              <a:ext uri="{FF2B5EF4-FFF2-40B4-BE49-F238E27FC236}">
                <a16:creationId xmlns:a16="http://schemas.microsoft.com/office/drawing/2014/main" id="{5862734A-9309-BB4A-B821-18A757AA4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850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 mørk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D61C8599-B2C2-A24E-B600-92FB78C6BB50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867357C6-26C0-BB41-9C55-EBD7C95FE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6" y="441326"/>
            <a:ext cx="11101388" cy="7016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89CB1D5-242F-6546-9EAC-02E139E42D7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36575" y="1717676"/>
            <a:ext cx="11101388" cy="4232274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dato 3">
            <a:extLst>
              <a:ext uri="{FF2B5EF4-FFF2-40B4-BE49-F238E27FC236}">
                <a16:creationId xmlns:a16="http://schemas.microsoft.com/office/drawing/2014/main" id="{292F1234-6FEE-1F4A-8B52-47231479F2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13" name="Plassholder for lysbildenummer 5">
            <a:extLst>
              <a:ext uri="{FF2B5EF4-FFF2-40B4-BE49-F238E27FC236}">
                <a16:creationId xmlns:a16="http://schemas.microsoft.com/office/drawing/2014/main" id="{56260909-39D7-6747-BB04-8D8CBC779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bunntekst 4">
            <a:extLst>
              <a:ext uri="{FF2B5EF4-FFF2-40B4-BE49-F238E27FC236}">
                <a16:creationId xmlns:a16="http://schemas.microsoft.com/office/drawing/2014/main" id="{6BB8971F-1819-4448-B145-635547F441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966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FE8BFC0C-3EEB-1B45-AEDB-525021824DBF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216644BE-F210-1644-AF3E-AF9CCF22C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11101388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0" name="Plassholder for dato 3">
            <a:extLst>
              <a:ext uri="{FF2B5EF4-FFF2-40B4-BE49-F238E27FC236}">
                <a16:creationId xmlns:a16="http://schemas.microsoft.com/office/drawing/2014/main" id="{2FB5D1DB-BDCA-6741-A7AC-F407FFCC5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12" name="Plassholder for lysbildenummer 5">
            <a:extLst>
              <a:ext uri="{FF2B5EF4-FFF2-40B4-BE49-F238E27FC236}">
                <a16:creationId xmlns:a16="http://schemas.microsoft.com/office/drawing/2014/main" id="{D9602153-E0EE-E24D-BC07-26F36D299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0F89DDDB-0F47-2F4E-BDA6-F24E09A60F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066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 mørk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FE8BFC0C-3EEB-1B45-AEDB-525021824DBF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216644BE-F210-1644-AF3E-AF9CCF22C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41325"/>
            <a:ext cx="11104563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0" name="Plassholder for dato 3">
            <a:extLst>
              <a:ext uri="{FF2B5EF4-FFF2-40B4-BE49-F238E27FC236}">
                <a16:creationId xmlns:a16="http://schemas.microsoft.com/office/drawing/2014/main" id="{84503C4B-BE11-EA4B-85B8-6A31738B7F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12" name="Plassholder for lysbildenummer 5">
            <a:extLst>
              <a:ext uri="{FF2B5EF4-FFF2-40B4-BE49-F238E27FC236}">
                <a16:creationId xmlns:a16="http://schemas.microsoft.com/office/drawing/2014/main" id="{76CAB6C9-385C-3444-AFF4-59E1B9901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0CFC72B8-0F18-844E-B480-172914ABC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3263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E817AC83-703F-1A4B-9717-AC1106ADC6AF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8" name="Plassholder for dato 3">
            <a:extLst>
              <a:ext uri="{FF2B5EF4-FFF2-40B4-BE49-F238E27FC236}">
                <a16:creationId xmlns:a16="http://schemas.microsoft.com/office/drawing/2014/main" id="{07CFE3C0-C378-2A46-AE28-0A940DDBFD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11" name="Plassholder for lysbildenummer 5">
            <a:extLst>
              <a:ext uri="{FF2B5EF4-FFF2-40B4-BE49-F238E27FC236}">
                <a16:creationId xmlns:a16="http://schemas.microsoft.com/office/drawing/2014/main" id="{8996A273-7B08-E345-96CD-5C981E2F2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4841690D-F17D-CE43-8C03-A7D32092CC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440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 smørk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E817AC83-703F-1A4B-9717-AC1106ADC6AF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8" name="Plassholder for dato 3">
            <a:extLst>
              <a:ext uri="{FF2B5EF4-FFF2-40B4-BE49-F238E27FC236}">
                <a16:creationId xmlns:a16="http://schemas.microsoft.com/office/drawing/2014/main" id="{6AB1B9B9-7AF3-A04C-99EF-F5BAFC016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11" name="Plassholder for lysbildenummer 5">
            <a:extLst>
              <a:ext uri="{FF2B5EF4-FFF2-40B4-BE49-F238E27FC236}">
                <a16:creationId xmlns:a16="http://schemas.microsoft.com/office/drawing/2014/main" id="{31474979-FC08-784D-AB55-FADC08A91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9EA4CB3E-CC11-8F4A-9655-BD36DC240E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051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Skilleark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opplogo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9780" y="720090"/>
            <a:ext cx="2552130" cy="498788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5047CAE5-A228-8542-96AC-C65BFED5334A}"/>
              </a:ext>
            </a:extLst>
          </p:cNvPr>
          <p:cNvSpPr/>
          <p:nvPr userDrawn="1"/>
        </p:nvSpPr>
        <p:spPr>
          <a:xfrm>
            <a:off x="0" y="-28575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5EA7A7D6-3F70-5142-8729-4F9CE35BD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574" y="1143000"/>
            <a:ext cx="5683251" cy="48069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4400" b="1" cap="all" baseline="0">
                <a:solidFill>
                  <a:schemeClr val="accent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3" name="Bilde 2" descr="Et bilde som inneholder Grafikk, skjermbilde, grafisk design, symbol&#10;&#10;Automatisk generert beskrivelse">
            <a:extLst>
              <a:ext uri="{FF2B5EF4-FFF2-40B4-BE49-F238E27FC236}">
                <a16:creationId xmlns:a16="http://schemas.microsoft.com/office/drawing/2014/main" id="{86628D1B-A1F6-57BB-7CD7-D88409B3C60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145" y="1227578"/>
            <a:ext cx="4689005" cy="468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718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Først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opplogo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9780" y="720090"/>
            <a:ext cx="2552130" cy="498788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BDA3A417-948B-C949-BA96-989B920783E4}"/>
              </a:ext>
            </a:extLst>
          </p:cNvPr>
          <p:cNvSpPr/>
          <p:nvPr userDrawn="1"/>
        </p:nvSpPr>
        <p:spPr>
          <a:xfrm>
            <a:off x="0" y="-115329"/>
            <a:ext cx="12192000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n>
                <a:solidFill>
                  <a:schemeClr val="tx2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11" name="Tittel 1">
            <a:extLst>
              <a:ext uri="{FF2B5EF4-FFF2-40B4-BE49-F238E27FC236}">
                <a16:creationId xmlns:a16="http://schemas.microsoft.com/office/drawing/2014/main" id="{54706645-2291-C945-9646-D500C040A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891" y="1717675"/>
            <a:ext cx="11122025" cy="1792287"/>
          </a:xfrm>
          <a:prstGeom prst="rect">
            <a:avLst/>
          </a:prstGeom>
          <a:solidFill>
            <a:srgbClr val="012A4C"/>
          </a:solidFill>
        </p:spPr>
        <p:txBody>
          <a:bodyPr anchor="b">
            <a:noAutofit/>
          </a:bodyPr>
          <a:lstStyle>
            <a:lvl1pPr algn="ctr">
              <a:defRPr sz="5000" cap="all" baseline="0">
                <a:ln>
                  <a:solidFill>
                    <a:srgbClr val="012A4C"/>
                  </a:solidFill>
                </a:ln>
                <a:solidFill>
                  <a:srgbClr val="012A4C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Undertittel 2">
            <a:extLst>
              <a:ext uri="{FF2B5EF4-FFF2-40B4-BE49-F238E27FC236}">
                <a16:creationId xmlns:a16="http://schemas.microsoft.com/office/drawing/2014/main" id="{A76A37AB-1C33-4E44-84DF-1B0CF9440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937" y="4166148"/>
            <a:ext cx="11122025" cy="11924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l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cxnSp>
        <p:nvCxnSpPr>
          <p:cNvPr id="13" name="Rett linje 12">
            <a:extLst>
              <a:ext uri="{FF2B5EF4-FFF2-40B4-BE49-F238E27FC236}">
                <a16:creationId xmlns:a16="http://schemas.microsoft.com/office/drawing/2014/main" id="{417F7C5C-CD7B-D847-992A-28F61035730A}"/>
              </a:ext>
            </a:extLst>
          </p:cNvPr>
          <p:cNvCxnSpPr/>
          <p:nvPr userDrawn="1"/>
        </p:nvCxnSpPr>
        <p:spPr>
          <a:xfrm>
            <a:off x="4295775" y="3787914"/>
            <a:ext cx="3600450" cy="0"/>
          </a:xfrm>
          <a:prstGeom prst="line">
            <a:avLst/>
          </a:prstGeom>
          <a:ln w="28575">
            <a:solidFill>
              <a:srgbClr val="012A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04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Skilleark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opplogo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9780" y="720090"/>
            <a:ext cx="2552130" cy="498788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5047CAE5-A228-8542-96AC-C65BFED5334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5EA7A7D6-3F70-5142-8729-4F9CE35BD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574" y="1143000"/>
            <a:ext cx="5683251" cy="48069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4400" b="1" cap="all" baseline="0">
                <a:solidFill>
                  <a:schemeClr val="accent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5" name="Bilde 4" descr="Et bilde som inneholder skjermbilde, Grafikk, grafisk design, design&#10;&#10;Automatisk generert beskrivelse">
            <a:extLst>
              <a:ext uri="{FF2B5EF4-FFF2-40B4-BE49-F238E27FC236}">
                <a16:creationId xmlns:a16="http://schemas.microsoft.com/office/drawing/2014/main" id="{7974B76D-C5F4-E519-F373-2849B6DD041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645" y="1143000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99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killeark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8739E1B9-9A92-F36F-BE67-3BB953E87A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8" name="topplogo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9780" y="720090"/>
            <a:ext cx="2552130" cy="498788"/>
          </a:xfrm>
          <a:prstGeom prst="rect">
            <a:avLst/>
          </a:prstGeom>
        </p:spPr>
      </p:pic>
      <p:sp>
        <p:nvSpPr>
          <p:cNvPr id="7" name="Tittel 1">
            <a:extLst>
              <a:ext uri="{FF2B5EF4-FFF2-40B4-BE49-F238E27FC236}">
                <a16:creationId xmlns:a16="http://schemas.microsoft.com/office/drawing/2014/main" id="{5EA7A7D6-3F70-5142-8729-4F9CE35BD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574" y="1143000"/>
            <a:ext cx="5683251" cy="48069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2564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killeark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08AA963B-3748-0007-F0E0-280E2094E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8" name="topplogo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9780" y="720090"/>
            <a:ext cx="2552130" cy="498788"/>
          </a:xfrm>
          <a:prstGeom prst="rect">
            <a:avLst/>
          </a:prstGeom>
        </p:spPr>
      </p:pic>
      <p:sp>
        <p:nvSpPr>
          <p:cNvPr id="7" name="Tittel 1">
            <a:extLst>
              <a:ext uri="{FF2B5EF4-FFF2-40B4-BE49-F238E27FC236}">
                <a16:creationId xmlns:a16="http://schemas.microsoft.com/office/drawing/2014/main" id="{5EA7A7D6-3F70-5142-8729-4F9CE35BD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574" y="1143000"/>
            <a:ext cx="5683251" cy="48069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959241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killeark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3AC5E4C8-5428-7000-5606-785B391A6B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8" name="topplogo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9780" y="720090"/>
            <a:ext cx="2552130" cy="498788"/>
          </a:xfrm>
          <a:prstGeom prst="rect">
            <a:avLst/>
          </a:prstGeom>
        </p:spPr>
      </p:pic>
      <p:sp>
        <p:nvSpPr>
          <p:cNvPr id="7" name="Tittel 1">
            <a:extLst>
              <a:ext uri="{FF2B5EF4-FFF2-40B4-BE49-F238E27FC236}">
                <a16:creationId xmlns:a16="http://schemas.microsoft.com/office/drawing/2014/main" id="{5EA7A7D6-3F70-5142-8729-4F9CE35BD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574" y="1143000"/>
            <a:ext cx="5683251" cy="48069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788036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889F-4FD6-FF47-9C0D-8696C4F10B88}" type="datetime1">
              <a:rPr lang="nb-NO" smtClean="0"/>
              <a:t>25.08.2023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Tekst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07899086-4487-B847-AE96-5F4058E4357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</p:spTree>
    <p:extLst>
      <p:ext uri="{BB962C8B-B14F-4D97-AF65-F5344CB8AC3E}">
        <p14:creationId xmlns:p14="http://schemas.microsoft.com/office/powerpoint/2010/main" val="98690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A44AC-9971-CE4D-A74E-A52F9A049E0D}" type="datetime1">
              <a:rPr lang="nb-NO" smtClean="0"/>
              <a:t>25.08.2023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Tekst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07899086-4487-B847-AE96-5F4058E4357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6" name="Plassholder for bilde 7">
            <a:extLst>
              <a:ext uri="{FF2B5EF4-FFF2-40B4-BE49-F238E27FC236}">
                <a16:creationId xmlns:a16="http://schemas.microsoft.com/office/drawing/2014/main" id="{53BC9DDF-E16E-2340-8B9C-18EDE0B08DB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</p:spTree>
    <p:extLst>
      <p:ext uri="{BB962C8B-B14F-4D97-AF65-F5344CB8AC3E}">
        <p14:creationId xmlns:p14="http://schemas.microsoft.com/office/powerpoint/2010/main" val="73524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2B2-3904-434B-8FB4-A8C95A987E46}" type="datetime1">
              <a:rPr lang="nb-NO" smtClean="0"/>
              <a:t>25.08.2023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Tekst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bilde 7">
            <a:extLst>
              <a:ext uri="{FF2B5EF4-FFF2-40B4-BE49-F238E27FC236}">
                <a16:creationId xmlns:a16="http://schemas.microsoft.com/office/drawing/2014/main" id="{1B818442-90E5-DB45-8CEF-9924BF4FCC4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4068000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14" name="Plassholder for bilde 7">
            <a:extLst>
              <a:ext uri="{FF2B5EF4-FFF2-40B4-BE49-F238E27FC236}">
                <a16:creationId xmlns:a16="http://schemas.microsoft.com/office/drawing/2014/main" id="{77E96149-2C64-F846-B2A1-E51A6880555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62000" y="0"/>
            <a:ext cx="4068000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15" name="Plassholder for bilde 7">
            <a:extLst>
              <a:ext uri="{FF2B5EF4-FFF2-40B4-BE49-F238E27FC236}">
                <a16:creationId xmlns:a16="http://schemas.microsoft.com/office/drawing/2014/main" id="{2F571D5D-EFA8-2949-A1E7-BAFCFC24B93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124000" y="0"/>
            <a:ext cx="4068000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</p:spTree>
    <p:extLst>
      <p:ext uri="{BB962C8B-B14F-4D97-AF65-F5344CB8AC3E}">
        <p14:creationId xmlns:p14="http://schemas.microsoft.com/office/powerpoint/2010/main" val="259569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2B2-3904-434B-8FB4-A8C95A987E46}" type="datetime1">
              <a:rPr lang="nb-NO" smtClean="0"/>
              <a:t>25.08.2023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Tekst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bilde 7">
            <a:extLst>
              <a:ext uri="{FF2B5EF4-FFF2-40B4-BE49-F238E27FC236}">
                <a16:creationId xmlns:a16="http://schemas.microsoft.com/office/drawing/2014/main" id="{1B818442-90E5-DB45-8CEF-9924BF4FCC4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3041154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14" name="Plassholder for bilde 7">
            <a:extLst>
              <a:ext uri="{FF2B5EF4-FFF2-40B4-BE49-F238E27FC236}">
                <a16:creationId xmlns:a16="http://schemas.microsoft.com/office/drawing/2014/main" id="{77E96149-2C64-F846-B2A1-E51A6880555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050282" y="0"/>
            <a:ext cx="3041154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15" name="Plassholder for bilde 7">
            <a:extLst>
              <a:ext uri="{FF2B5EF4-FFF2-40B4-BE49-F238E27FC236}">
                <a16:creationId xmlns:a16="http://schemas.microsoft.com/office/drawing/2014/main" id="{2F571D5D-EFA8-2949-A1E7-BAFCFC24B93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100564" y="0"/>
            <a:ext cx="3041154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62336E37-D479-3B41-9185-4DF7AFDC8FF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150846" y="0"/>
            <a:ext cx="3041154" cy="6858000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bIns="900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</p:spTree>
    <p:extLst>
      <p:ext uri="{BB962C8B-B14F-4D97-AF65-F5344CB8AC3E}">
        <p14:creationId xmlns:p14="http://schemas.microsoft.com/office/powerpoint/2010/main" val="233117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med 4 ansatt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5">
            <a:extLst>
              <a:ext uri="{FF2B5EF4-FFF2-40B4-BE49-F238E27FC236}">
                <a16:creationId xmlns:a16="http://schemas.microsoft.com/office/drawing/2014/main" id="{BC792911-5001-504A-8394-EC1BEE2193E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3400" y="1717674"/>
            <a:ext cx="2590360" cy="3568481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216644BE-F210-1644-AF3E-AF9CCF22C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441325"/>
            <a:ext cx="11122025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3" name="Plassholder for tekst 29">
            <a:extLst>
              <a:ext uri="{FF2B5EF4-FFF2-40B4-BE49-F238E27FC236}">
                <a16:creationId xmlns:a16="http://schemas.microsoft.com/office/drawing/2014/main" id="{5AF29111-88F4-D443-BC0C-21E7D9B3964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33399" y="4584480"/>
            <a:ext cx="2590360" cy="701675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0" name="Plassholder for tekst 29">
            <a:extLst>
              <a:ext uri="{FF2B5EF4-FFF2-40B4-BE49-F238E27FC236}">
                <a16:creationId xmlns:a16="http://schemas.microsoft.com/office/drawing/2014/main" id="{59388E8B-34B3-0641-B8E4-625015A723B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3399" y="4584480"/>
            <a:ext cx="2590360" cy="333509"/>
          </a:xfrm>
        </p:spPr>
        <p:txBody>
          <a:bodyPr lIns="108000" tIns="54000" rIns="108000"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31" name="Plassholder for tekst 29">
            <a:extLst>
              <a:ext uri="{FF2B5EF4-FFF2-40B4-BE49-F238E27FC236}">
                <a16:creationId xmlns:a16="http://schemas.microsoft.com/office/drawing/2014/main" id="{791498A5-47FD-E94A-8903-2E7EB8BEA3D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3399" y="4954817"/>
            <a:ext cx="2590360" cy="222681"/>
          </a:xfrm>
        </p:spPr>
        <p:txBody>
          <a:bodyPr lIns="108000" tIns="0" rIns="108000" bIns="36000"/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67" name="Plassholder for bilde 5">
            <a:extLst>
              <a:ext uri="{FF2B5EF4-FFF2-40B4-BE49-F238E27FC236}">
                <a16:creationId xmlns:a16="http://schemas.microsoft.com/office/drawing/2014/main" id="{59271FB1-264F-D44B-9172-C2EFFE89DD3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371468" y="1717674"/>
            <a:ext cx="2590360" cy="3568481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68" name="Plassholder for tekst 29">
            <a:extLst>
              <a:ext uri="{FF2B5EF4-FFF2-40B4-BE49-F238E27FC236}">
                <a16:creationId xmlns:a16="http://schemas.microsoft.com/office/drawing/2014/main" id="{B5BF182E-7E5B-574A-89A7-BDBC9F9D6FB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371467" y="4584480"/>
            <a:ext cx="2590360" cy="701675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3" name="Plassholder for tekst 29">
            <a:extLst>
              <a:ext uri="{FF2B5EF4-FFF2-40B4-BE49-F238E27FC236}">
                <a16:creationId xmlns:a16="http://schemas.microsoft.com/office/drawing/2014/main" id="{9B5C325E-BF08-274F-BB44-A63181BB339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71467" y="4584480"/>
            <a:ext cx="2590360" cy="333509"/>
          </a:xfrm>
        </p:spPr>
        <p:txBody>
          <a:bodyPr lIns="108000" tIns="54000" rIns="108000"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74" name="Plassholder for tekst 29">
            <a:extLst>
              <a:ext uri="{FF2B5EF4-FFF2-40B4-BE49-F238E27FC236}">
                <a16:creationId xmlns:a16="http://schemas.microsoft.com/office/drawing/2014/main" id="{4FD8B1C3-1D73-7847-A87E-7754165822E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71467" y="4954817"/>
            <a:ext cx="2590360" cy="222681"/>
          </a:xfrm>
        </p:spPr>
        <p:txBody>
          <a:bodyPr lIns="108000" tIns="0" rIns="108000" bIns="36000"/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79" name="Plassholder for bilde 5">
            <a:extLst>
              <a:ext uri="{FF2B5EF4-FFF2-40B4-BE49-F238E27FC236}">
                <a16:creationId xmlns:a16="http://schemas.microsoft.com/office/drawing/2014/main" id="{AB8F2C20-F305-9F4E-9521-4170F4EA444F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6209536" y="1717674"/>
            <a:ext cx="2590360" cy="3568481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80" name="Plassholder for tekst 29">
            <a:extLst>
              <a:ext uri="{FF2B5EF4-FFF2-40B4-BE49-F238E27FC236}">
                <a16:creationId xmlns:a16="http://schemas.microsoft.com/office/drawing/2014/main" id="{FDD45BB0-FF53-F54F-A166-DC2274D25AE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209534" y="4584480"/>
            <a:ext cx="2590361" cy="701675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5" name="Plassholder for tekst 29">
            <a:extLst>
              <a:ext uri="{FF2B5EF4-FFF2-40B4-BE49-F238E27FC236}">
                <a16:creationId xmlns:a16="http://schemas.microsoft.com/office/drawing/2014/main" id="{D68344EF-1ECE-124A-A5FF-0594577B00F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209534" y="4584480"/>
            <a:ext cx="2590361" cy="333509"/>
          </a:xfrm>
        </p:spPr>
        <p:txBody>
          <a:bodyPr lIns="108000" tIns="54000" rIns="108000"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86" name="Plassholder for tekst 29">
            <a:extLst>
              <a:ext uri="{FF2B5EF4-FFF2-40B4-BE49-F238E27FC236}">
                <a16:creationId xmlns:a16="http://schemas.microsoft.com/office/drawing/2014/main" id="{228FCD1A-4C65-1F42-BEF5-20303008A8C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209534" y="4954817"/>
            <a:ext cx="2590361" cy="222681"/>
          </a:xfrm>
        </p:spPr>
        <p:txBody>
          <a:bodyPr lIns="108000" tIns="0" rIns="108000" bIns="36000"/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91" name="Plassholder for bilde 5">
            <a:extLst>
              <a:ext uri="{FF2B5EF4-FFF2-40B4-BE49-F238E27FC236}">
                <a16:creationId xmlns:a16="http://schemas.microsoft.com/office/drawing/2014/main" id="{38E67570-BD86-BE47-A7A6-3F97EE83918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9047603" y="1717674"/>
            <a:ext cx="2590360" cy="3568481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92" name="Plassholder for tekst 29">
            <a:extLst>
              <a:ext uri="{FF2B5EF4-FFF2-40B4-BE49-F238E27FC236}">
                <a16:creationId xmlns:a16="http://schemas.microsoft.com/office/drawing/2014/main" id="{5B835929-7B37-BE4A-B019-F68E678F75A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47602" y="4584480"/>
            <a:ext cx="2590360" cy="701675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7" name="Plassholder for tekst 29">
            <a:extLst>
              <a:ext uri="{FF2B5EF4-FFF2-40B4-BE49-F238E27FC236}">
                <a16:creationId xmlns:a16="http://schemas.microsoft.com/office/drawing/2014/main" id="{1F32A157-741D-C74E-961F-DBC5FE42987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047602" y="4584480"/>
            <a:ext cx="2590360" cy="333509"/>
          </a:xfrm>
        </p:spPr>
        <p:txBody>
          <a:bodyPr lIns="108000" tIns="54000" rIns="108000"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98" name="Plassholder for tekst 29">
            <a:extLst>
              <a:ext uri="{FF2B5EF4-FFF2-40B4-BE49-F238E27FC236}">
                <a16:creationId xmlns:a16="http://schemas.microsoft.com/office/drawing/2014/main" id="{EC08704F-EBB2-2D45-9B11-2390F952A9D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047602" y="4954817"/>
            <a:ext cx="2590360" cy="222681"/>
          </a:xfrm>
        </p:spPr>
        <p:txBody>
          <a:bodyPr lIns="108000" tIns="0" rIns="108000" bIns="36000"/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22" name="Plassholder for dato 3">
            <a:extLst>
              <a:ext uri="{FF2B5EF4-FFF2-40B4-BE49-F238E27FC236}">
                <a16:creationId xmlns:a16="http://schemas.microsoft.com/office/drawing/2014/main" id="{6148CBC5-69D6-DD4C-8E83-BBA57F6226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23" name="Plassholder for bunntekst 4">
            <a:extLst>
              <a:ext uri="{FF2B5EF4-FFF2-40B4-BE49-F238E27FC236}">
                <a16:creationId xmlns:a16="http://schemas.microsoft.com/office/drawing/2014/main" id="{F47CF354-EBEE-3143-A63C-33B8EC99EA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648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24" name="Plassholder for lysbildenummer 5">
            <a:extLst>
              <a:ext uri="{FF2B5EF4-FFF2-40B4-BE49-F238E27FC236}">
                <a16:creationId xmlns:a16="http://schemas.microsoft.com/office/drawing/2014/main" id="{0C46C896-3D45-4346-A58D-57F15205A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449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med 12 ansatt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5">
            <a:extLst>
              <a:ext uri="{FF2B5EF4-FFF2-40B4-BE49-F238E27FC236}">
                <a16:creationId xmlns:a16="http://schemas.microsoft.com/office/drawing/2014/main" id="{BC792911-5001-504A-8394-EC1BEE2193E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3400" y="171767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216644BE-F210-1644-AF3E-AF9CCF22C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441325"/>
            <a:ext cx="11122025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3" name="Plassholder for tekst 29">
            <a:extLst>
              <a:ext uri="{FF2B5EF4-FFF2-40B4-BE49-F238E27FC236}">
                <a16:creationId xmlns:a16="http://schemas.microsoft.com/office/drawing/2014/main" id="{5AF29111-88F4-D443-BC0C-21E7D9B3964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33400" y="328567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0" name="Plassholder for tekst 29">
            <a:extLst>
              <a:ext uri="{FF2B5EF4-FFF2-40B4-BE49-F238E27FC236}">
                <a16:creationId xmlns:a16="http://schemas.microsoft.com/office/drawing/2014/main" id="{59388E8B-34B3-0641-B8E4-625015A723B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3400" y="328567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31" name="Plassholder for tekst 29">
            <a:extLst>
              <a:ext uri="{FF2B5EF4-FFF2-40B4-BE49-F238E27FC236}">
                <a16:creationId xmlns:a16="http://schemas.microsoft.com/office/drawing/2014/main" id="{791498A5-47FD-E94A-8903-2E7EB8BEA3D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525872"/>
            <a:ext cx="1639888" cy="170638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39" name="Plassholder for bilde 5">
            <a:extLst>
              <a:ext uri="{FF2B5EF4-FFF2-40B4-BE49-F238E27FC236}">
                <a16:creationId xmlns:a16="http://schemas.microsoft.com/office/drawing/2014/main" id="{C1527520-8AF8-4A4D-B56C-7257F0CA5345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426335" y="171767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40" name="Plassholder for tekst 29">
            <a:extLst>
              <a:ext uri="{FF2B5EF4-FFF2-40B4-BE49-F238E27FC236}">
                <a16:creationId xmlns:a16="http://schemas.microsoft.com/office/drawing/2014/main" id="{1B88A589-A5B5-754E-AF4F-3F7298B3636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426334" y="328567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1" name="Plassholder for tekst 29">
            <a:extLst>
              <a:ext uri="{FF2B5EF4-FFF2-40B4-BE49-F238E27FC236}">
                <a16:creationId xmlns:a16="http://schemas.microsoft.com/office/drawing/2014/main" id="{6A52437B-7CAC-CE4D-885C-B024153FB21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426334" y="328567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42" name="Plassholder for tekst 29">
            <a:extLst>
              <a:ext uri="{FF2B5EF4-FFF2-40B4-BE49-F238E27FC236}">
                <a16:creationId xmlns:a16="http://schemas.microsoft.com/office/drawing/2014/main" id="{006CAC39-5C96-C244-BA46-065E0193855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426334" y="352587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45" name="Plassholder for bilde 5">
            <a:extLst>
              <a:ext uri="{FF2B5EF4-FFF2-40B4-BE49-F238E27FC236}">
                <a16:creationId xmlns:a16="http://schemas.microsoft.com/office/drawing/2014/main" id="{E555D74C-6955-7F47-ADAA-C6ED83DB00DE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4319270" y="171767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46" name="Plassholder for tekst 29">
            <a:extLst>
              <a:ext uri="{FF2B5EF4-FFF2-40B4-BE49-F238E27FC236}">
                <a16:creationId xmlns:a16="http://schemas.microsoft.com/office/drawing/2014/main" id="{F82E7DD7-B26C-BA40-8E18-61B26814726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319267" y="328567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7" name="Plassholder for tekst 29">
            <a:extLst>
              <a:ext uri="{FF2B5EF4-FFF2-40B4-BE49-F238E27FC236}">
                <a16:creationId xmlns:a16="http://schemas.microsoft.com/office/drawing/2014/main" id="{C7F737FD-235C-1849-83D4-06BDC9828C4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19267" y="328567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48" name="Plassholder for tekst 29">
            <a:extLst>
              <a:ext uri="{FF2B5EF4-FFF2-40B4-BE49-F238E27FC236}">
                <a16:creationId xmlns:a16="http://schemas.microsoft.com/office/drawing/2014/main" id="{F392D149-80E1-7540-AFFF-0303A3F0E6B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319267" y="352587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51" name="Plassholder for bilde 5">
            <a:extLst>
              <a:ext uri="{FF2B5EF4-FFF2-40B4-BE49-F238E27FC236}">
                <a16:creationId xmlns:a16="http://schemas.microsoft.com/office/drawing/2014/main" id="{E149B48A-456A-2845-8EDE-CA6015EAA862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6212205" y="171767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52" name="Plassholder for tekst 29">
            <a:extLst>
              <a:ext uri="{FF2B5EF4-FFF2-40B4-BE49-F238E27FC236}">
                <a16:creationId xmlns:a16="http://schemas.microsoft.com/office/drawing/2014/main" id="{8BBDE235-D234-884D-A9B3-DEEE4FDA07E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212199" y="328567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3" name="Plassholder for tekst 29">
            <a:extLst>
              <a:ext uri="{FF2B5EF4-FFF2-40B4-BE49-F238E27FC236}">
                <a16:creationId xmlns:a16="http://schemas.microsoft.com/office/drawing/2014/main" id="{3C86E898-6675-9A4B-9B2B-AC37B638F36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2199" y="328567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54" name="Plassholder for tekst 29">
            <a:extLst>
              <a:ext uri="{FF2B5EF4-FFF2-40B4-BE49-F238E27FC236}">
                <a16:creationId xmlns:a16="http://schemas.microsoft.com/office/drawing/2014/main" id="{2E8CCFD1-66A7-E149-B045-934DE5A1166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2199" y="352587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57" name="Plassholder for bilde 5">
            <a:extLst>
              <a:ext uri="{FF2B5EF4-FFF2-40B4-BE49-F238E27FC236}">
                <a16:creationId xmlns:a16="http://schemas.microsoft.com/office/drawing/2014/main" id="{32FD0D63-CBF3-0247-826A-53F7B8457AEF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105140" y="171767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58" name="Plassholder for tekst 29">
            <a:extLst>
              <a:ext uri="{FF2B5EF4-FFF2-40B4-BE49-F238E27FC236}">
                <a16:creationId xmlns:a16="http://schemas.microsoft.com/office/drawing/2014/main" id="{8244C0D0-B447-364F-AD7E-829EA1AB2C05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105128" y="328567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9" name="Plassholder for tekst 29">
            <a:extLst>
              <a:ext uri="{FF2B5EF4-FFF2-40B4-BE49-F238E27FC236}">
                <a16:creationId xmlns:a16="http://schemas.microsoft.com/office/drawing/2014/main" id="{6D63F879-14EF-9A48-9712-21BBBB54781B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05128" y="328567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60" name="Plassholder for tekst 29">
            <a:extLst>
              <a:ext uri="{FF2B5EF4-FFF2-40B4-BE49-F238E27FC236}">
                <a16:creationId xmlns:a16="http://schemas.microsoft.com/office/drawing/2014/main" id="{88F82980-3B21-D34A-AF1F-75CB65A9742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105128" y="352587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63" name="Plassholder for bilde 5">
            <a:extLst>
              <a:ext uri="{FF2B5EF4-FFF2-40B4-BE49-F238E27FC236}">
                <a16:creationId xmlns:a16="http://schemas.microsoft.com/office/drawing/2014/main" id="{A8F5D8CD-9CC3-304F-AC71-F7D7C7D9A567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9998076" y="171767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64" name="Plassholder for tekst 29">
            <a:extLst>
              <a:ext uri="{FF2B5EF4-FFF2-40B4-BE49-F238E27FC236}">
                <a16:creationId xmlns:a16="http://schemas.microsoft.com/office/drawing/2014/main" id="{C6D3F3AC-E770-A845-8FBB-EF4E76A0BAB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9998076" y="328567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5" name="Plassholder for tekst 29">
            <a:extLst>
              <a:ext uri="{FF2B5EF4-FFF2-40B4-BE49-F238E27FC236}">
                <a16:creationId xmlns:a16="http://schemas.microsoft.com/office/drawing/2014/main" id="{8DC60941-BE57-CB42-8EC1-4E93C9082B3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998076" y="328567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66" name="Plassholder for tekst 29">
            <a:extLst>
              <a:ext uri="{FF2B5EF4-FFF2-40B4-BE49-F238E27FC236}">
                <a16:creationId xmlns:a16="http://schemas.microsoft.com/office/drawing/2014/main" id="{580077CD-82F7-0F43-B1AE-AB9A2B9A0D3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998076" y="352587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69" name="Plassholder for bilde 5">
            <a:extLst>
              <a:ext uri="{FF2B5EF4-FFF2-40B4-BE49-F238E27FC236}">
                <a16:creationId xmlns:a16="http://schemas.microsoft.com/office/drawing/2014/main" id="{BEC60C22-6789-C149-8F53-BD9A22992E47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533400" y="397111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70" name="Plassholder for tekst 29">
            <a:extLst>
              <a:ext uri="{FF2B5EF4-FFF2-40B4-BE49-F238E27FC236}">
                <a16:creationId xmlns:a16="http://schemas.microsoft.com/office/drawing/2014/main" id="{777A5458-44E0-854C-9450-DE7D2783096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533400" y="553911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1" name="Plassholder for tekst 29">
            <a:extLst>
              <a:ext uri="{FF2B5EF4-FFF2-40B4-BE49-F238E27FC236}">
                <a16:creationId xmlns:a16="http://schemas.microsoft.com/office/drawing/2014/main" id="{D87F24F9-02BB-3B40-AC63-DDEA55E50567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33400" y="553911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72" name="Plassholder for tekst 29">
            <a:extLst>
              <a:ext uri="{FF2B5EF4-FFF2-40B4-BE49-F238E27FC236}">
                <a16:creationId xmlns:a16="http://schemas.microsoft.com/office/drawing/2014/main" id="{E3891B74-C144-F647-9F6A-88B4FB46290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33400" y="577931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75" name="Plassholder for bilde 5">
            <a:extLst>
              <a:ext uri="{FF2B5EF4-FFF2-40B4-BE49-F238E27FC236}">
                <a16:creationId xmlns:a16="http://schemas.microsoft.com/office/drawing/2014/main" id="{41F2453F-1837-E04D-912E-245AB200BB70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2426335" y="397111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76" name="Plassholder for tekst 29">
            <a:extLst>
              <a:ext uri="{FF2B5EF4-FFF2-40B4-BE49-F238E27FC236}">
                <a16:creationId xmlns:a16="http://schemas.microsoft.com/office/drawing/2014/main" id="{EBA33246-23BD-5B45-AA53-A913495F9484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2426334" y="553911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7" name="Plassholder for tekst 29">
            <a:extLst>
              <a:ext uri="{FF2B5EF4-FFF2-40B4-BE49-F238E27FC236}">
                <a16:creationId xmlns:a16="http://schemas.microsoft.com/office/drawing/2014/main" id="{D3F7A8C3-9DC7-E848-83EF-F0E36DDE85DC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426334" y="553911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78" name="Plassholder for tekst 29">
            <a:extLst>
              <a:ext uri="{FF2B5EF4-FFF2-40B4-BE49-F238E27FC236}">
                <a16:creationId xmlns:a16="http://schemas.microsoft.com/office/drawing/2014/main" id="{781FF7A4-D72C-BF49-8535-3E85AD50A3D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426334" y="577931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81" name="Plassholder for bilde 5">
            <a:extLst>
              <a:ext uri="{FF2B5EF4-FFF2-40B4-BE49-F238E27FC236}">
                <a16:creationId xmlns:a16="http://schemas.microsoft.com/office/drawing/2014/main" id="{BA86B9DD-66C5-174C-92BB-C725E47C7D37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4319270" y="397111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82" name="Plassholder for tekst 29">
            <a:extLst>
              <a:ext uri="{FF2B5EF4-FFF2-40B4-BE49-F238E27FC236}">
                <a16:creationId xmlns:a16="http://schemas.microsoft.com/office/drawing/2014/main" id="{A10DC0C7-3D88-C44D-B6E4-12D5F68D78C4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4319267" y="553911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3" name="Plassholder for tekst 29">
            <a:extLst>
              <a:ext uri="{FF2B5EF4-FFF2-40B4-BE49-F238E27FC236}">
                <a16:creationId xmlns:a16="http://schemas.microsoft.com/office/drawing/2014/main" id="{43E78351-A9BA-8B48-9BD5-F064F389B742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4319267" y="553911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84" name="Plassholder for tekst 29">
            <a:extLst>
              <a:ext uri="{FF2B5EF4-FFF2-40B4-BE49-F238E27FC236}">
                <a16:creationId xmlns:a16="http://schemas.microsoft.com/office/drawing/2014/main" id="{56956FD0-54E3-6143-93FE-7B03ECD745A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4319267" y="577931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87" name="Plassholder for bilde 5">
            <a:extLst>
              <a:ext uri="{FF2B5EF4-FFF2-40B4-BE49-F238E27FC236}">
                <a16:creationId xmlns:a16="http://schemas.microsoft.com/office/drawing/2014/main" id="{B18DDB92-B9CB-BE4D-ABA7-E97DDD2D026C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6212205" y="397111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88" name="Plassholder for tekst 29">
            <a:extLst>
              <a:ext uri="{FF2B5EF4-FFF2-40B4-BE49-F238E27FC236}">
                <a16:creationId xmlns:a16="http://schemas.microsoft.com/office/drawing/2014/main" id="{CC23D3A1-C464-9D41-91E5-CB109A040C0E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6212199" y="553911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9" name="Plassholder for tekst 29">
            <a:extLst>
              <a:ext uri="{FF2B5EF4-FFF2-40B4-BE49-F238E27FC236}">
                <a16:creationId xmlns:a16="http://schemas.microsoft.com/office/drawing/2014/main" id="{932B09A9-BDE2-9949-9E26-011E5C8DE615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6212199" y="553911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90" name="Plassholder for tekst 29">
            <a:extLst>
              <a:ext uri="{FF2B5EF4-FFF2-40B4-BE49-F238E27FC236}">
                <a16:creationId xmlns:a16="http://schemas.microsoft.com/office/drawing/2014/main" id="{C2747A3A-C218-9B47-8D8C-15DBCD84A99F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212199" y="577931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93" name="Plassholder for bilde 5">
            <a:extLst>
              <a:ext uri="{FF2B5EF4-FFF2-40B4-BE49-F238E27FC236}">
                <a16:creationId xmlns:a16="http://schemas.microsoft.com/office/drawing/2014/main" id="{C603C6DA-265E-0846-A123-77ABF62757ED}"/>
              </a:ext>
            </a:extLst>
          </p:cNvPr>
          <p:cNvSpPr>
            <a:spLocks noGrp="1"/>
          </p:cNvSpPr>
          <p:nvPr>
            <p:ph type="pic" sz="quarter" idx="60" hasCustomPrompt="1"/>
          </p:nvPr>
        </p:nvSpPr>
        <p:spPr>
          <a:xfrm>
            <a:off x="8105140" y="397111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94" name="Plassholder for tekst 29">
            <a:extLst>
              <a:ext uri="{FF2B5EF4-FFF2-40B4-BE49-F238E27FC236}">
                <a16:creationId xmlns:a16="http://schemas.microsoft.com/office/drawing/2014/main" id="{44B979E2-48FD-AC4E-B66C-79206AE62304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8105128" y="553911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5" name="Plassholder for tekst 29">
            <a:extLst>
              <a:ext uri="{FF2B5EF4-FFF2-40B4-BE49-F238E27FC236}">
                <a16:creationId xmlns:a16="http://schemas.microsoft.com/office/drawing/2014/main" id="{BD82B775-BF04-E543-9333-4D140E5E162F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8105128" y="553911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96" name="Plassholder for tekst 29">
            <a:extLst>
              <a:ext uri="{FF2B5EF4-FFF2-40B4-BE49-F238E27FC236}">
                <a16:creationId xmlns:a16="http://schemas.microsoft.com/office/drawing/2014/main" id="{443F3A2F-DE0F-2849-8F3E-69A4E42D5631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105128" y="577931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99" name="Plassholder for bilde 5">
            <a:extLst>
              <a:ext uri="{FF2B5EF4-FFF2-40B4-BE49-F238E27FC236}">
                <a16:creationId xmlns:a16="http://schemas.microsoft.com/office/drawing/2014/main" id="{1204D9F2-9AF9-E540-92B8-08BA17E4C00C}"/>
              </a:ext>
            </a:extLst>
          </p:cNvPr>
          <p:cNvSpPr>
            <a:spLocks noGrp="1"/>
          </p:cNvSpPr>
          <p:nvPr>
            <p:ph type="pic" sz="quarter" idx="64" hasCustomPrompt="1"/>
          </p:nvPr>
        </p:nvSpPr>
        <p:spPr>
          <a:xfrm>
            <a:off x="9998076" y="3971115"/>
            <a:ext cx="1639887" cy="1978835"/>
          </a:xfrm>
          <a:pattFill prst="pct2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bilde ikonet </a:t>
            </a:r>
            <a:br>
              <a:rPr lang="nb-NO"/>
            </a:br>
            <a:r>
              <a:rPr lang="nb-NO"/>
              <a:t>for å plassere et bilde</a:t>
            </a:r>
          </a:p>
        </p:txBody>
      </p:sp>
      <p:sp>
        <p:nvSpPr>
          <p:cNvPr id="100" name="Plassholder for tekst 29">
            <a:extLst>
              <a:ext uri="{FF2B5EF4-FFF2-40B4-BE49-F238E27FC236}">
                <a16:creationId xmlns:a16="http://schemas.microsoft.com/office/drawing/2014/main" id="{883C2FD0-0EB1-CB4F-84F8-522689EBE2B0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9998076" y="5539115"/>
            <a:ext cx="1639888" cy="410836"/>
          </a:xfrm>
          <a:solidFill>
            <a:schemeClr val="accent1">
              <a:alpha val="75000"/>
            </a:schemeClr>
          </a:solidFill>
        </p:spPr>
        <p:txBody>
          <a:bodyPr lIns="72000" tIns="36000" rIns="72000"/>
          <a:lstStyle>
            <a:lvl1pPr marL="0" indent="0">
              <a:buNone/>
              <a:defRPr sz="1050" b="1">
                <a:noFill/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1" name="Plassholder for tekst 29">
            <a:extLst>
              <a:ext uri="{FF2B5EF4-FFF2-40B4-BE49-F238E27FC236}">
                <a16:creationId xmlns:a16="http://schemas.microsoft.com/office/drawing/2014/main" id="{FC75D5FC-AFA3-0345-8A3B-7B02E531F0F7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9998076" y="5539115"/>
            <a:ext cx="1639888" cy="170639"/>
          </a:xfrm>
        </p:spPr>
        <p:txBody>
          <a:bodyPr lIns="72000" tIns="36000" rIns="7200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102" name="Plassholder for tekst 29">
            <a:extLst>
              <a:ext uri="{FF2B5EF4-FFF2-40B4-BE49-F238E27FC236}">
                <a16:creationId xmlns:a16="http://schemas.microsoft.com/office/drawing/2014/main" id="{C91E21A9-51C1-CC48-858B-3B75041DF36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9998076" y="5779311"/>
            <a:ext cx="1639888" cy="170639"/>
          </a:xfrm>
        </p:spPr>
        <p:txBody>
          <a:bodyPr lIns="72000" tIns="0" rIns="72000" bIns="36000"/>
          <a:lstStyle>
            <a:lvl1pPr marL="0" indent="0">
              <a:buNone/>
              <a:defRPr sz="1000" b="0">
                <a:solidFill>
                  <a:schemeClr val="bg1"/>
                </a:solidFill>
              </a:defRPr>
            </a:lvl1pPr>
            <a:lvl2pPr marL="216000" indent="0">
              <a:buNone/>
              <a:defRPr sz="1100"/>
            </a:lvl2pPr>
            <a:lvl3pPr marL="432000" indent="0">
              <a:buNone/>
              <a:defRPr sz="1000"/>
            </a:lvl3pPr>
            <a:lvl4pPr marL="648000" indent="0">
              <a:buNone/>
              <a:defRPr sz="900"/>
            </a:lvl4pPr>
            <a:lvl5pPr marL="864000" indent="0">
              <a:buNone/>
              <a:defRPr sz="800"/>
            </a:lvl5pPr>
          </a:lstStyle>
          <a:p>
            <a:pPr lvl="0"/>
            <a:r>
              <a:rPr lang="nb-NO"/>
              <a:t>Jobbtittel</a:t>
            </a:r>
          </a:p>
        </p:txBody>
      </p:sp>
      <p:sp>
        <p:nvSpPr>
          <p:cNvPr id="55" name="Plassholder for dato 3">
            <a:extLst>
              <a:ext uri="{FF2B5EF4-FFF2-40B4-BE49-F238E27FC236}">
                <a16:creationId xmlns:a16="http://schemas.microsoft.com/office/drawing/2014/main" id="{FF401711-5771-E348-B884-4494C15535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56" name="Plassholder for bunntekst 4">
            <a:extLst>
              <a:ext uri="{FF2B5EF4-FFF2-40B4-BE49-F238E27FC236}">
                <a16:creationId xmlns:a16="http://schemas.microsoft.com/office/drawing/2014/main" id="{B4D6C75C-1A1B-A34D-A089-D65B6B6192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648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61" name="Plassholder for lysbildenummer 5">
            <a:extLst>
              <a:ext uri="{FF2B5EF4-FFF2-40B4-BE49-F238E27FC236}">
                <a16:creationId xmlns:a16="http://schemas.microsoft.com/office/drawing/2014/main" id="{62072BB7-75F3-4C45-A4FC-90BE55839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538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867357C6-26C0-BB41-9C55-EBD7C95FEE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575" y="441325"/>
            <a:ext cx="11101388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Legg inn en kort tittel – helst kun en linje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89CB1D5-242F-6546-9EAC-02E139E42D7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36575" y="1717676"/>
            <a:ext cx="11101387" cy="423227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8" name="Plassholder for dato 3">
            <a:extLst>
              <a:ext uri="{FF2B5EF4-FFF2-40B4-BE49-F238E27FC236}">
                <a16:creationId xmlns:a16="http://schemas.microsoft.com/office/drawing/2014/main" id="{D0F5BF39-16BA-C14F-A7C3-3AACD48A4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25.08.2023</a:t>
            </a:fld>
            <a:endParaRPr lang="nb-NO"/>
          </a:p>
        </p:txBody>
      </p:sp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CFC9BE17-CD97-254A-87EF-4AFCD966B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756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lysbildenummer 5">
            <a:extLst>
              <a:ext uri="{FF2B5EF4-FFF2-40B4-BE49-F238E27FC236}">
                <a16:creationId xmlns:a16="http://schemas.microsoft.com/office/drawing/2014/main" id="{57D44CF1-7BE2-D64B-B435-1D19949FB1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7748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side / Uthevet setning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C73D9938-B73B-3245-B4B8-CA22FBCA2F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6575" y="1143000"/>
            <a:ext cx="11101388" cy="3844153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5400" b="1">
                <a:solidFill>
                  <a:srgbClr val="0085C0"/>
                </a:solidFill>
              </a:defRPr>
            </a:lvl1pPr>
          </a:lstStyle>
          <a:p>
            <a:r>
              <a:rPr lang="nb-NO"/>
              <a:t>Klikk for å legge til én setning eller et sitat</a:t>
            </a:r>
          </a:p>
        </p:txBody>
      </p:sp>
      <p:sp>
        <p:nvSpPr>
          <p:cNvPr id="10" name="Plassholder for dato 3">
            <a:extLst>
              <a:ext uri="{FF2B5EF4-FFF2-40B4-BE49-F238E27FC236}">
                <a16:creationId xmlns:a16="http://schemas.microsoft.com/office/drawing/2014/main" id="{6762BAF8-3152-9949-A56A-A5A1EE8649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11" name="Plassholder for bunntekst 4">
            <a:extLst>
              <a:ext uri="{FF2B5EF4-FFF2-40B4-BE49-F238E27FC236}">
                <a16:creationId xmlns:a16="http://schemas.microsoft.com/office/drawing/2014/main" id="{2F5D33DF-151F-8C44-BE69-22D4DBDBAD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648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2" name="Plassholder for lysbildenummer 5">
            <a:extLst>
              <a:ext uri="{FF2B5EF4-FFF2-40B4-BE49-F238E27FC236}">
                <a16:creationId xmlns:a16="http://schemas.microsoft.com/office/drawing/2014/main" id="{31511340-35CB-2D49-A578-472198643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908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side / Uthevet setning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A95CAC6E-0E86-A34E-ACB4-A78F9D6AC36E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C73D9938-B73B-3245-B4B8-CA22FBCA2F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6575" y="1143000"/>
            <a:ext cx="11101388" cy="3844153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én setning eller et sitat</a:t>
            </a:r>
          </a:p>
        </p:txBody>
      </p:sp>
      <p:sp>
        <p:nvSpPr>
          <p:cNvPr id="12" name="Plassholder for dato 3">
            <a:extLst>
              <a:ext uri="{FF2B5EF4-FFF2-40B4-BE49-F238E27FC236}">
                <a16:creationId xmlns:a16="http://schemas.microsoft.com/office/drawing/2014/main" id="{6751417D-366D-B143-B31C-C73D41ED7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14" name="Plassholder for lysbildenummer 5">
            <a:extLst>
              <a:ext uri="{FF2B5EF4-FFF2-40B4-BE49-F238E27FC236}">
                <a16:creationId xmlns:a16="http://schemas.microsoft.com/office/drawing/2014/main" id="{DE9C3F96-76FA-0F47-AD15-ECE16BD696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0DF0D807-F9C3-DF43-9BB0-34DE90CD4A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34811" y="6267196"/>
            <a:ext cx="1251712" cy="341376"/>
          </a:xfrm>
          <a:prstGeom prst="rect">
            <a:avLst/>
          </a:prstGeom>
        </p:spPr>
      </p:pic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E2B334FB-FF4A-5E4F-8B82-4F7AA6118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400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side / Uthevet setning mørk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A95CAC6E-0E86-A34E-ACB4-A78F9D6AC36E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C73D9938-B73B-3245-B4B8-CA22FBCA2F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6575" y="1143000"/>
            <a:ext cx="11101388" cy="3844153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én setning eller et sitat</a:t>
            </a:r>
          </a:p>
        </p:txBody>
      </p:sp>
      <p:sp>
        <p:nvSpPr>
          <p:cNvPr id="12" name="Plassholder for dato 3">
            <a:extLst>
              <a:ext uri="{FF2B5EF4-FFF2-40B4-BE49-F238E27FC236}">
                <a16:creationId xmlns:a16="http://schemas.microsoft.com/office/drawing/2014/main" id="{76E25B0E-2728-384B-8A49-85C1E119C5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14" name="Plassholder for lysbildenummer 5">
            <a:extLst>
              <a:ext uri="{FF2B5EF4-FFF2-40B4-BE49-F238E27FC236}">
                <a16:creationId xmlns:a16="http://schemas.microsoft.com/office/drawing/2014/main" id="{A38E396D-E5A4-4749-BB0E-2CD8C6E53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4C30A7E8-E3FA-5345-9EC5-FC002C5EA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069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innholdsdeler mørk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D3BB7399-8A32-E74E-97C6-F26FDC3DBA43}"/>
              </a:ext>
            </a:extLst>
          </p:cNvPr>
          <p:cNvSpPr/>
          <p:nvPr userDrawn="1"/>
        </p:nvSpPr>
        <p:spPr>
          <a:xfrm>
            <a:off x="7859713" y="1"/>
            <a:ext cx="4332286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0E9FBEA8-AC36-194E-A142-222CE95A18F0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36574" y="1717675"/>
            <a:ext cx="6964363" cy="423227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8" name="Plassholder for tittel 1">
            <a:extLst>
              <a:ext uri="{FF2B5EF4-FFF2-40B4-BE49-F238E27FC236}">
                <a16:creationId xmlns:a16="http://schemas.microsoft.com/office/drawing/2014/main" id="{B01FB2A9-4518-1743-8801-5959C00D1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6964363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7A692BAB-31A1-DE41-ADFE-C7BE2CF71FA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312150" y="1717675"/>
            <a:ext cx="3325813" cy="4232275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3" name="Plassholder for dato 3">
            <a:extLst>
              <a:ext uri="{FF2B5EF4-FFF2-40B4-BE49-F238E27FC236}">
                <a16:creationId xmlns:a16="http://schemas.microsoft.com/office/drawing/2014/main" id="{E79DD916-2AFD-0042-A062-3DF84E6EAA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14" name="Plassholder for bunntekst 4">
            <a:extLst>
              <a:ext uri="{FF2B5EF4-FFF2-40B4-BE49-F238E27FC236}">
                <a16:creationId xmlns:a16="http://schemas.microsoft.com/office/drawing/2014/main" id="{DF7D2294-8285-EB4C-8FC9-10E306C33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5126706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5" name="Plassholder for lysbildenummer 5">
            <a:extLst>
              <a:ext uri="{FF2B5EF4-FFF2-40B4-BE49-F238E27FC236}">
                <a16:creationId xmlns:a16="http://schemas.microsoft.com/office/drawing/2014/main" id="{E467120E-4C46-C84E-B9CC-7D85C232D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413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fire innholdsdeler lyseblå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A0BC74E1-5CDF-5142-A7EF-A67FC8EA8B85}"/>
              </a:ext>
            </a:extLst>
          </p:cNvPr>
          <p:cNvSpPr/>
          <p:nvPr userDrawn="1"/>
        </p:nvSpPr>
        <p:spPr>
          <a:xfrm>
            <a:off x="7859713" y="1"/>
            <a:ext cx="4332286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36574" y="1717675"/>
            <a:ext cx="6964363" cy="759219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536574" y="2476894"/>
            <a:ext cx="6964363" cy="3473055"/>
          </a:xfrm>
        </p:spPr>
        <p:txBody>
          <a:bodyPr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tekst 2">
            <a:extLst>
              <a:ext uri="{FF2B5EF4-FFF2-40B4-BE49-F238E27FC236}">
                <a16:creationId xmlns:a16="http://schemas.microsoft.com/office/drawing/2014/main" id="{424C2C66-B4EF-CA45-9EB9-E4586F52A88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312045" y="1717675"/>
            <a:ext cx="3317408" cy="759219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5" name="Plassholder for innhold 3">
            <a:extLst>
              <a:ext uri="{FF2B5EF4-FFF2-40B4-BE49-F238E27FC236}">
                <a16:creationId xmlns:a16="http://schemas.microsoft.com/office/drawing/2014/main" id="{774B19EF-5681-0545-BB92-34D2FCE43463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312046" y="2476894"/>
            <a:ext cx="3317408" cy="3473056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7" name="Plassholder for tittel 1">
            <a:extLst>
              <a:ext uri="{FF2B5EF4-FFF2-40B4-BE49-F238E27FC236}">
                <a16:creationId xmlns:a16="http://schemas.microsoft.com/office/drawing/2014/main" id="{F849F286-9522-0646-9DE3-D32E129FB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6964363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6" name="Plassholder for dato 3">
            <a:extLst>
              <a:ext uri="{FF2B5EF4-FFF2-40B4-BE49-F238E27FC236}">
                <a16:creationId xmlns:a16="http://schemas.microsoft.com/office/drawing/2014/main" id="{CA468E9D-E235-064F-A185-148548D280F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9E47B28B-B525-7E4A-B6FB-5A6DAAAC0446}" type="datetime1">
              <a:rPr lang="nb-NO" smtClean="0"/>
              <a:pPr/>
              <a:t>25.08.2023</a:t>
            </a:fld>
            <a:endParaRPr lang="nb-NO"/>
          </a:p>
        </p:txBody>
      </p:sp>
      <p:sp>
        <p:nvSpPr>
          <p:cNvPr id="18" name="Plassholder for bunntekst 4">
            <a:extLst>
              <a:ext uri="{FF2B5EF4-FFF2-40B4-BE49-F238E27FC236}">
                <a16:creationId xmlns:a16="http://schemas.microsoft.com/office/drawing/2014/main" id="{FDB1A09E-D868-104A-96D0-CF2DEB27E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5126706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20" name="Plassholder for lysbildenummer 5">
            <a:extLst>
              <a:ext uri="{FF2B5EF4-FFF2-40B4-BE49-F238E27FC236}">
                <a16:creationId xmlns:a16="http://schemas.microsoft.com/office/drawing/2014/main" id="{A6E38C66-DB73-4E4F-A7B8-74AF750877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532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30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646DE9B0-4E0F-0443-9A07-E72101C5DB9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332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mørk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646DE9B0-4E0F-0443-9A07-E72101C5DB9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919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533400" y="1717675"/>
            <a:ext cx="5400675" cy="42322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200"/>
              </a:spcBef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6219826" y="1717675"/>
            <a:ext cx="5418138" cy="423227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tittel 1">
            <a:extLst>
              <a:ext uri="{FF2B5EF4-FFF2-40B4-BE49-F238E27FC236}">
                <a16:creationId xmlns:a16="http://schemas.microsoft.com/office/drawing/2014/main" id="{5DF6D4A3-153B-0D4B-A2FC-9B63721F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11101388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dato 3">
            <a:extLst>
              <a:ext uri="{FF2B5EF4-FFF2-40B4-BE49-F238E27FC236}">
                <a16:creationId xmlns:a16="http://schemas.microsoft.com/office/drawing/2014/main" id="{8F9FC4B3-4FF2-604D-9DE9-1EE7BED4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25.08.2023</a:t>
            </a:fld>
            <a:endParaRPr lang="nb-NO"/>
          </a:p>
        </p:txBody>
      </p:sp>
      <p:sp>
        <p:nvSpPr>
          <p:cNvPr id="10" name="Plassholder for bunntekst 4">
            <a:extLst>
              <a:ext uri="{FF2B5EF4-FFF2-40B4-BE49-F238E27FC236}">
                <a16:creationId xmlns:a16="http://schemas.microsoft.com/office/drawing/2014/main" id="{41789D31-829C-9542-98AE-CA8FB67F8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756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1" name="Plassholder for lysbildenummer 5">
            <a:extLst>
              <a:ext uri="{FF2B5EF4-FFF2-40B4-BE49-F238E27FC236}">
                <a16:creationId xmlns:a16="http://schemas.microsoft.com/office/drawing/2014/main" id="{EEE34A35-CBC4-EF4E-A052-9167A47EB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92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fi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36575" y="1720800"/>
            <a:ext cx="5397500" cy="75609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536575" y="2476894"/>
            <a:ext cx="5397500" cy="347305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219826" y="1720800"/>
            <a:ext cx="5418138" cy="75609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 hasCustomPrompt="1"/>
          </p:nvPr>
        </p:nvSpPr>
        <p:spPr>
          <a:xfrm>
            <a:off x="6219826" y="2476894"/>
            <a:ext cx="5418138" cy="347305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ittel 1">
            <a:extLst>
              <a:ext uri="{FF2B5EF4-FFF2-40B4-BE49-F238E27FC236}">
                <a16:creationId xmlns:a16="http://schemas.microsoft.com/office/drawing/2014/main" id="{A3975D18-47A5-3745-AB33-E3C16375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11101388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1" name="Plassholder for dato 3">
            <a:extLst>
              <a:ext uri="{FF2B5EF4-FFF2-40B4-BE49-F238E27FC236}">
                <a16:creationId xmlns:a16="http://schemas.microsoft.com/office/drawing/2014/main" id="{55F7F71D-12F7-7745-B70C-12B83836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25.08.2023</a:t>
            </a:fld>
            <a:endParaRPr lang="nb-NO"/>
          </a:p>
        </p:txBody>
      </p:sp>
      <p:sp>
        <p:nvSpPr>
          <p:cNvPr id="12" name="Plassholder for bunntekst 4">
            <a:extLst>
              <a:ext uri="{FF2B5EF4-FFF2-40B4-BE49-F238E27FC236}">
                <a16:creationId xmlns:a16="http://schemas.microsoft.com/office/drawing/2014/main" id="{9527FD8C-5D4F-0947-BE64-592B40EC1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74231" y="6425654"/>
            <a:ext cx="756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3" name="Plassholder for lysbildenummer 5">
            <a:extLst>
              <a:ext uri="{FF2B5EF4-FFF2-40B4-BE49-F238E27FC236}">
                <a16:creationId xmlns:a16="http://schemas.microsoft.com/office/drawing/2014/main" id="{9972B9C3-07BF-A44F-A9F5-56A1D9C8F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153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tittel 1">
            <a:extLst>
              <a:ext uri="{FF2B5EF4-FFF2-40B4-BE49-F238E27FC236}">
                <a16:creationId xmlns:a16="http://schemas.microsoft.com/office/drawing/2014/main" id="{84D0C8D3-4838-3E4C-AA8E-9E9789293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6964364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C2E91CC3-1E10-574A-B830-0F3A54AC64D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6574" y="1717675"/>
            <a:ext cx="6964363" cy="423227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6A62874-6308-9440-A195-D94B2B44ABD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59713" y="0"/>
            <a:ext cx="4332287" cy="6858000"/>
          </a:xfrm>
          <a:pattFill prst="pct10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8" name="Plassholder for dato 3">
            <a:extLst>
              <a:ext uri="{FF2B5EF4-FFF2-40B4-BE49-F238E27FC236}">
                <a16:creationId xmlns:a16="http://schemas.microsoft.com/office/drawing/2014/main" id="{7DBCA54E-72A5-EA44-A94E-AD8C2B377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25.08.2023</a:t>
            </a:fld>
            <a:endParaRPr lang="nb-NO"/>
          </a:p>
        </p:txBody>
      </p:sp>
      <p:sp>
        <p:nvSpPr>
          <p:cNvPr id="9" name="Plassholder for bunntekst 4">
            <a:extLst>
              <a:ext uri="{FF2B5EF4-FFF2-40B4-BE49-F238E27FC236}">
                <a16:creationId xmlns:a16="http://schemas.microsoft.com/office/drawing/2014/main" id="{6574EEE3-FFA6-8040-AF04-4232FA57E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756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11" name="Plassholder for lysbildenummer 5">
            <a:extLst>
              <a:ext uri="{FF2B5EF4-FFF2-40B4-BE49-F238E27FC236}">
                <a16:creationId xmlns:a16="http://schemas.microsoft.com/office/drawing/2014/main" id="{46463D81-5F72-764F-8BEA-3B7DA320CA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387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216644BE-F210-1644-AF3E-AF9CCF22C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5" y="441325"/>
            <a:ext cx="11101388" cy="701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6" name="Plassholder for dato 3">
            <a:extLst>
              <a:ext uri="{FF2B5EF4-FFF2-40B4-BE49-F238E27FC236}">
                <a16:creationId xmlns:a16="http://schemas.microsoft.com/office/drawing/2014/main" id="{F35EB9DB-4C26-244E-BC21-AD5BFB8E79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25.08.2023</a:t>
            </a:fld>
            <a:endParaRPr lang="nb-NO"/>
          </a:p>
        </p:txBody>
      </p:sp>
      <p:sp>
        <p:nvSpPr>
          <p:cNvPr id="8" name="Plassholder for bunntekst 4">
            <a:extLst>
              <a:ext uri="{FF2B5EF4-FFF2-40B4-BE49-F238E27FC236}">
                <a16:creationId xmlns:a16="http://schemas.microsoft.com/office/drawing/2014/main" id="{B8E3EF76-8518-7040-BA85-615A89CF14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756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9" name="Plassholder for lysbildenummer 5">
            <a:extLst>
              <a:ext uri="{FF2B5EF4-FFF2-40B4-BE49-F238E27FC236}">
                <a16:creationId xmlns:a16="http://schemas.microsoft.com/office/drawing/2014/main" id="{D4B718F1-22E5-F647-A514-CCD78A8EF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749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3">
            <a:extLst>
              <a:ext uri="{FF2B5EF4-FFF2-40B4-BE49-F238E27FC236}">
                <a16:creationId xmlns:a16="http://schemas.microsoft.com/office/drawing/2014/main" id="{0F3DEFE6-7236-1147-B66B-0A0021822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25.08.2023</a:t>
            </a:fld>
            <a:endParaRPr lang="nb-NO"/>
          </a:p>
        </p:txBody>
      </p:sp>
      <p:sp>
        <p:nvSpPr>
          <p:cNvPr id="6" name="Plassholder for bunntekst 4">
            <a:extLst>
              <a:ext uri="{FF2B5EF4-FFF2-40B4-BE49-F238E27FC236}">
                <a16:creationId xmlns:a16="http://schemas.microsoft.com/office/drawing/2014/main" id="{33585C82-95B9-784F-9F30-783052A86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1" y="6425654"/>
            <a:ext cx="756000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r>
              <a:rPr lang="nb-NO"/>
              <a:t>Tekst</a:t>
            </a:r>
          </a:p>
        </p:txBody>
      </p:sp>
      <p:sp>
        <p:nvSpPr>
          <p:cNvPr id="7" name="Plassholder for lysbildenummer 5">
            <a:extLst>
              <a:ext uri="{FF2B5EF4-FFF2-40B4-BE49-F238E27FC236}">
                <a16:creationId xmlns:a16="http://schemas.microsoft.com/office/drawing/2014/main" id="{BEB724ED-4843-7D4D-9564-E29DB4849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658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- logo øve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>
            <a:extLst>
              <a:ext uri="{FF2B5EF4-FFF2-40B4-BE49-F238E27FC236}">
                <a16:creationId xmlns:a16="http://schemas.microsoft.com/office/drawing/2014/main" id="{867357C6-26C0-BB41-9C55-EBD7C95FE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210" y="441326"/>
            <a:ext cx="8216017" cy="7016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89CB1D5-242F-6546-9EAC-02E139E42D7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36575" y="1717676"/>
            <a:ext cx="11101388" cy="423227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dato 3">
            <a:extLst>
              <a:ext uri="{FF2B5EF4-FFF2-40B4-BE49-F238E27FC236}">
                <a16:creationId xmlns:a16="http://schemas.microsoft.com/office/drawing/2014/main" id="{2657246D-430A-1B4E-8CC1-F7E7392EF2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25.08.2023</a:t>
            </a:fld>
            <a:endParaRPr lang="nb-NO"/>
          </a:p>
        </p:txBody>
      </p:sp>
      <p:sp>
        <p:nvSpPr>
          <p:cNvPr id="11" name="Plassholder for lysbildenummer 5">
            <a:extLst>
              <a:ext uri="{FF2B5EF4-FFF2-40B4-BE49-F238E27FC236}">
                <a16:creationId xmlns:a16="http://schemas.microsoft.com/office/drawing/2014/main" id="{F16CF5FB-58D8-D64A-9EDD-82B040CC7B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4" name="Plassholder for bunntekst 4">
            <a:extLst>
              <a:ext uri="{FF2B5EF4-FFF2-40B4-BE49-F238E27FC236}">
                <a16:creationId xmlns:a16="http://schemas.microsoft.com/office/drawing/2014/main" id="{4BAF34F5-A4BF-CA41-B2EA-A70FEB18F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7856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36575" y="453412"/>
            <a:ext cx="11101388" cy="6895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33399" y="1717676"/>
            <a:ext cx="11104563" cy="42322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188444" y="6425654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fld id="{9E47B28B-B525-7E4A-B6FB-5A6DAAAC0446}" type="datetime1">
              <a:rPr lang="nb-NO" smtClean="0"/>
              <a:t>25.08.2023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74230" y="6425653"/>
            <a:ext cx="7560000" cy="1896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533400" y="6430675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topplogo" hidden="1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4133" y="612097"/>
            <a:ext cx="1657799" cy="324000"/>
          </a:xfrm>
          <a:prstGeom prst="rect">
            <a:avLst/>
          </a:prstGeom>
        </p:spPr>
      </p:pic>
      <p:sp>
        <p:nvSpPr>
          <p:cNvPr id="9" name="Hellogo" hidden="1"/>
          <p:cNvSpPr>
            <a:spLocks noChangeAspect="1" noEditPoints="1"/>
          </p:cNvSpPr>
          <p:nvPr/>
        </p:nvSpPr>
        <p:spPr bwMode="auto">
          <a:xfrm>
            <a:off x="4656000" y="2056975"/>
            <a:ext cx="2880000" cy="2744050"/>
          </a:xfrm>
          <a:custGeom>
            <a:avLst/>
            <a:gdLst>
              <a:gd name="T0" fmla="*/ 319 w 337"/>
              <a:gd name="T1" fmla="*/ 129 h 321"/>
              <a:gd name="T2" fmla="*/ 289 w 337"/>
              <a:gd name="T3" fmla="*/ 64 h 321"/>
              <a:gd name="T4" fmla="*/ 305 w 337"/>
              <a:gd name="T5" fmla="*/ 48 h 321"/>
              <a:gd name="T6" fmla="*/ 308 w 337"/>
              <a:gd name="T7" fmla="*/ 21 h 321"/>
              <a:gd name="T8" fmla="*/ 292 w 337"/>
              <a:gd name="T9" fmla="*/ 13 h 321"/>
              <a:gd name="T10" fmla="*/ 265 w 337"/>
              <a:gd name="T11" fmla="*/ 40 h 321"/>
              <a:gd name="T12" fmla="*/ 137 w 337"/>
              <a:gd name="T13" fmla="*/ 9 h 321"/>
              <a:gd name="T14" fmla="*/ 17 w 337"/>
              <a:gd name="T15" fmla="*/ 191 h 321"/>
              <a:gd name="T16" fmla="*/ 48 w 337"/>
              <a:gd name="T17" fmla="*/ 257 h 321"/>
              <a:gd name="T18" fmla="*/ 36 w 337"/>
              <a:gd name="T19" fmla="*/ 269 h 321"/>
              <a:gd name="T20" fmla="*/ 33 w 337"/>
              <a:gd name="T21" fmla="*/ 296 h 321"/>
              <a:gd name="T22" fmla="*/ 49 w 337"/>
              <a:gd name="T23" fmla="*/ 304 h 321"/>
              <a:gd name="T24" fmla="*/ 72 w 337"/>
              <a:gd name="T25" fmla="*/ 281 h 321"/>
              <a:gd name="T26" fmla="*/ 199 w 337"/>
              <a:gd name="T27" fmla="*/ 311 h 321"/>
              <a:gd name="T28" fmla="*/ 319 w 337"/>
              <a:gd name="T29" fmla="*/ 129 h 321"/>
              <a:gd name="T30" fmla="*/ 87 w 337"/>
              <a:gd name="T31" fmla="*/ 161 h 321"/>
              <a:gd name="T32" fmla="*/ 172 w 337"/>
              <a:gd name="T33" fmla="*/ 33 h 321"/>
              <a:gd name="T34" fmla="*/ 255 w 337"/>
              <a:gd name="T35" fmla="*/ 50 h 321"/>
              <a:gd name="T36" fmla="*/ 104 w 337"/>
              <a:gd name="T37" fmla="*/ 201 h 321"/>
              <a:gd name="T38" fmla="*/ 87 w 337"/>
              <a:gd name="T39" fmla="*/ 161 h 321"/>
              <a:gd name="T40" fmla="*/ 165 w 337"/>
              <a:gd name="T41" fmla="*/ 287 h 321"/>
              <a:gd name="T42" fmla="*/ 82 w 337"/>
              <a:gd name="T43" fmla="*/ 271 h 321"/>
              <a:gd name="T44" fmla="*/ 233 w 337"/>
              <a:gd name="T45" fmla="*/ 120 h 321"/>
              <a:gd name="T46" fmla="*/ 249 w 337"/>
              <a:gd name="T47" fmla="*/ 159 h 321"/>
              <a:gd name="T48" fmla="*/ 165 w 337"/>
              <a:gd name="T49" fmla="*/ 287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37" h="321">
                <a:moveTo>
                  <a:pt x="319" y="129"/>
                </a:moveTo>
                <a:cubicBezTo>
                  <a:pt x="314" y="105"/>
                  <a:pt x="304" y="83"/>
                  <a:pt x="289" y="64"/>
                </a:cubicBezTo>
                <a:cubicBezTo>
                  <a:pt x="305" y="48"/>
                  <a:pt x="305" y="48"/>
                  <a:pt x="305" y="48"/>
                </a:cubicBezTo>
                <a:cubicBezTo>
                  <a:pt x="310" y="43"/>
                  <a:pt x="311" y="31"/>
                  <a:pt x="308" y="21"/>
                </a:cubicBezTo>
                <a:cubicBezTo>
                  <a:pt x="304" y="11"/>
                  <a:pt x="297" y="8"/>
                  <a:pt x="292" y="13"/>
                </a:cubicBezTo>
                <a:cubicBezTo>
                  <a:pt x="265" y="40"/>
                  <a:pt x="265" y="40"/>
                  <a:pt x="265" y="40"/>
                </a:cubicBezTo>
                <a:cubicBezTo>
                  <a:pt x="230" y="12"/>
                  <a:pt x="184" y="0"/>
                  <a:pt x="137" y="9"/>
                </a:cubicBezTo>
                <a:cubicBezTo>
                  <a:pt x="54" y="26"/>
                  <a:pt x="0" y="108"/>
                  <a:pt x="17" y="191"/>
                </a:cubicBezTo>
                <a:cubicBezTo>
                  <a:pt x="22" y="216"/>
                  <a:pt x="33" y="238"/>
                  <a:pt x="48" y="257"/>
                </a:cubicBezTo>
                <a:cubicBezTo>
                  <a:pt x="36" y="269"/>
                  <a:pt x="36" y="269"/>
                  <a:pt x="36" y="269"/>
                </a:cubicBezTo>
                <a:cubicBezTo>
                  <a:pt x="30" y="274"/>
                  <a:pt x="29" y="286"/>
                  <a:pt x="33" y="296"/>
                </a:cubicBezTo>
                <a:cubicBezTo>
                  <a:pt x="36" y="306"/>
                  <a:pt x="44" y="309"/>
                  <a:pt x="49" y="304"/>
                </a:cubicBezTo>
                <a:cubicBezTo>
                  <a:pt x="72" y="281"/>
                  <a:pt x="72" y="281"/>
                  <a:pt x="72" y="281"/>
                </a:cubicBezTo>
                <a:cubicBezTo>
                  <a:pt x="107" y="308"/>
                  <a:pt x="153" y="321"/>
                  <a:pt x="199" y="311"/>
                </a:cubicBezTo>
                <a:cubicBezTo>
                  <a:pt x="283" y="294"/>
                  <a:pt x="337" y="213"/>
                  <a:pt x="319" y="129"/>
                </a:cubicBezTo>
                <a:moveTo>
                  <a:pt x="87" y="161"/>
                </a:moveTo>
                <a:cubicBezTo>
                  <a:pt x="75" y="103"/>
                  <a:pt x="113" y="45"/>
                  <a:pt x="172" y="33"/>
                </a:cubicBezTo>
                <a:cubicBezTo>
                  <a:pt x="202" y="27"/>
                  <a:pt x="231" y="34"/>
                  <a:pt x="255" y="50"/>
                </a:cubicBezTo>
                <a:cubicBezTo>
                  <a:pt x="104" y="201"/>
                  <a:pt x="104" y="201"/>
                  <a:pt x="104" y="201"/>
                </a:cubicBezTo>
                <a:cubicBezTo>
                  <a:pt x="96" y="189"/>
                  <a:pt x="90" y="176"/>
                  <a:pt x="87" y="161"/>
                </a:cubicBezTo>
                <a:moveTo>
                  <a:pt x="165" y="287"/>
                </a:moveTo>
                <a:cubicBezTo>
                  <a:pt x="135" y="293"/>
                  <a:pt x="106" y="287"/>
                  <a:pt x="82" y="271"/>
                </a:cubicBezTo>
                <a:cubicBezTo>
                  <a:pt x="233" y="120"/>
                  <a:pt x="233" y="120"/>
                  <a:pt x="233" y="120"/>
                </a:cubicBezTo>
                <a:cubicBezTo>
                  <a:pt x="241" y="132"/>
                  <a:pt x="246" y="145"/>
                  <a:pt x="249" y="159"/>
                </a:cubicBezTo>
                <a:cubicBezTo>
                  <a:pt x="261" y="218"/>
                  <a:pt x="223" y="275"/>
                  <a:pt x="165" y="287"/>
                </a:cubicBezTo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1" name="Kantlogo" hidden="1"/>
          <p:cNvSpPr>
            <a:spLocks noChangeAspect="1" noEditPoints="1"/>
          </p:cNvSpPr>
          <p:nvPr/>
        </p:nvSpPr>
        <p:spPr bwMode="auto">
          <a:xfrm>
            <a:off x="4656000" y="2054372"/>
            <a:ext cx="2880000" cy="2749256"/>
          </a:xfrm>
          <a:custGeom>
            <a:avLst/>
            <a:gdLst>
              <a:gd name="T0" fmla="*/ 315 w 332"/>
              <a:gd name="T1" fmla="*/ 128 h 317"/>
              <a:gd name="T2" fmla="*/ 285 w 332"/>
              <a:gd name="T3" fmla="*/ 64 h 317"/>
              <a:gd name="T4" fmla="*/ 301 w 332"/>
              <a:gd name="T5" fmla="*/ 48 h 317"/>
              <a:gd name="T6" fmla="*/ 304 w 332"/>
              <a:gd name="T7" fmla="*/ 21 h 317"/>
              <a:gd name="T8" fmla="*/ 288 w 332"/>
              <a:gd name="T9" fmla="*/ 13 h 317"/>
              <a:gd name="T10" fmla="*/ 261 w 332"/>
              <a:gd name="T11" fmla="*/ 40 h 317"/>
              <a:gd name="T12" fmla="*/ 135 w 332"/>
              <a:gd name="T13" fmla="*/ 10 h 317"/>
              <a:gd name="T14" fmla="*/ 17 w 332"/>
              <a:gd name="T15" fmla="*/ 189 h 317"/>
              <a:gd name="T16" fmla="*/ 47 w 332"/>
              <a:gd name="T17" fmla="*/ 254 h 317"/>
              <a:gd name="T18" fmla="*/ 35 w 332"/>
              <a:gd name="T19" fmla="*/ 266 h 317"/>
              <a:gd name="T20" fmla="*/ 32 w 332"/>
              <a:gd name="T21" fmla="*/ 293 h 317"/>
              <a:gd name="T22" fmla="*/ 48 w 332"/>
              <a:gd name="T23" fmla="*/ 301 h 317"/>
              <a:gd name="T24" fmla="*/ 71 w 332"/>
              <a:gd name="T25" fmla="*/ 278 h 317"/>
              <a:gd name="T26" fmla="*/ 196 w 332"/>
              <a:gd name="T27" fmla="*/ 308 h 317"/>
              <a:gd name="T28" fmla="*/ 315 w 332"/>
              <a:gd name="T29" fmla="*/ 128 h 317"/>
              <a:gd name="T30" fmla="*/ 86 w 332"/>
              <a:gd name="T31" fmla="*/ 160 h 317"/>
              <a:gd name="T32" fmla="*/ 169 w 332"/>
              <a:gd name="T33" fmla="*/ 33 h 317"/>
              <a:gd name="T34" fmla="*/ 251 w 332"/>
              <a:gd name="T35" fmla="*/ 50 h 317"/>
              <a:gd name="T36" fmla="*/ 102 w 332"/>
              <a:gd name="T37" fmla="*/ 199 h 317"/>
              <a:gd name="T38" fmla="*/ 86 w 332"/>
              <a:gd name="T39" fmla="*/ 160 h 317"/>
              <a:gd name="T40" fmla="*/ 162 w 332"/>
              <a:gd name="T41" fmla="*/ 284 h 317"/>
              <a:gd name="T42" fmla="*/ 81 w 332"/>
              <a:gd name="T43" fmla="*/ 268 h 317"/>
              <a:gd name="T44" fmla="*/ 230 w 332"/>
              <a:gd name="T45" fmla="*/ 119 h 317"/>
              <a:gd name="T46" fmla="*/ 246 w 332"/>
              <a:gd name="T47" fmla="*/ 158 h 317"/>
              <a:gd name="T48" fmla="*/ 162 w 332"/>
              <a:gd name="T49" fmla="*/ 284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32" h="317">
                <a:moveTo>
                  <a:pt x="315" y="128"/>
                </a:moveTo>
                <a:cubicBezTo>
                  <a:pt x="310" y="104"/>
                  <a:pt x="299" y="82"/>
                  <a:pt x="285" y="64"/>
                </a:cubicBezTo>
                <a:cubicBezTo>
                  <a:pt x="301" y="48"/>
                  <a:pt x="301" y="48"/>
                  <a:pt x="301" y="48"/>
                </a:cubicBezTo>
                <a:cubicBezTo>
                  <a:pt x="306" y="43"/>
                  <a:pt x="307" y="31"/>
                  <a:pt x="304" y="21"/>
                </a:cubicBezTo>
                <a:cubicBezTo>
                  <a:pt x="300" y="12"/>
                  <a:pt x="293" y="8"/>
                  <a:pt x="288" y="13"/>
                </a:cubicBezTo>
                <a:cubicBezTo>
                  <a:pt x="261" y="40"/>
                  <a:pt x="261" y="40"/>
                  <a:pt x="261" y="40"/>
                </a:cubicBezTo>
                <a:cubicBezTo>
                  <a:pt x="227" y="13"/>
                  <a:pt x="182" y="0"/>
                  <a:pt x="135" y="10"/>
                </a:cubicBezTo>
                <a:cubicBezTo>
                  <a:pt x="53" y="26"/>
                  <a:pt x="0" y="107"/>
                  <a:pt x="17" y="189"/>
                </a:cubicBezTo>
                <a:cubicBezTo>
                  <a:pt x="22" y="214"/>
                  <a:pt x="32" y="236"/>
                  <a:pt x="47" y="254"/>
                </a:cubicBezTo>
                <a:cubicBezTo>
                  <a:pt x="35" y="266"/>
                  <a:pt x="35" y="266"/>
                  <a:pt x="35" y="266"/>
                </a:cubicBezTo>
                <a:cubicBezTo>
                  <a:pt x="30" y="271"/>
                  <a:pt x="29" y="283"/>
                  <a:pt x="32" y="293"/>
                </a:cubicBezTo>
                <a:cubicBezTo>
                  <a:pt x="36" y="302"/>
                  <a:pt x="43" y="306"/>
                  <a:pt x="48" y="301"/>
                </a:cubicBezTo>
                <a:cubicBezTo>
                  <a:pt x="71" y="278"/>
                  <a:pt x="71" y="278"/>
                  <a:pt x="71" y="278"/>
                </a:cubicBezTo>
                <a:cubicBezTo>
                  <a:pt x="105" y="305"/>
                  <a:pt x="150" y="317"/>
                  <a:pt x="196" y="308"/>
                </a:cubicBezTo>
                <a:cubicBezTo>
                  <a:pt x="279" y="291"/>
                  <a:pt x="332" y="211"/>
                  <a:pt x="315" y="128"/>
                </a:cubicBezTo>
                <a:moveTo>
                  <a:pt x="86" y="160"/>
                </a:moveTo>
                <a:cubicBezTo>
                  <a:pt x="74" y="102"/>
                  <a:pt x="111" y="45"/>
                  <a:pt x="169" y="33"/>
                </a:cubicBezTo>
                <a:cubicBezTo>
                  <a:pt x="199" y="27"/>
                  <a:pt x="228" y="34"/>
                  <a:pt x="251" y="50"/>
                </a:cubicBezTo>
                <a:cubicBezTo>
                  <a:pt x="102" y="199"/>
                  <a:pt x="102" y="199"/>
                  <a:pt x="102" y="199"/>
                </a:cubicBezTo>
                <a:cubicBezTo>
                  <a:pt x="95" y="187"/>
                  <a:pt x="89" y="174"/>
                  <a:pt x="86" y="160"/>
                </a:cubicBezTo>
                <a:moveTo>
                  <a:pt x="162" y="284"/>
                </a:moveTo>
                <a:cubicBezTo>
                  <a:pt x="133" y="290"/>
                  <a:pt x="104" y="283"/>
                  <a:pt x="81" y="268"/>
                </a:cubicBezTo>
                <a:cubicBezTo>
                  <a:pt x="230" y="119"/>
                  <a:pt x="230" y="119"/>
                  <a:pt x="230" y="119"/>
                </a:cubicBezTo>
                <a:cubicBezTo>
                  <a:pt x="237" y="130"/>
                  <a:pt x="243" y="143"/>
                  <a:pt x="246" y="158"/>
                </a:cubicBezTo>
                <a:cubicBezTo>
                  <a:pt x="258" y="216"/>
                  <a:pt x="220" y="272"/>
                  <a:pt x="162" y="284"/>
                </a:cubicBezTo>
              </a:path>
            </a:pathLst>
          </a:custGeom>
          <a:noFill/>
          <a:ln w="15875" cap="flat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grpSp>
        <p:nvGrpSpPr>
          <p:cNvPr id="73" name="Skravertlogo" hidden="1"/>
          <p:cNvGrpSpPr>
            <a:grpSpLocks noChangeAspect="1"/>
          </p:cNvGrpSpPr>
          <p:nvPr/>
        </p:nvGrpSpPr>
        <p:grpSpPr bwMode="auto">
          <a:xfrm>
            <a:off x="4656000" y="1987582"/>
            <a:ext cx="2880000" cy="2882836"/>
            <a:chOff x="1627" y="448"/>
            <a:chExt cx="3047" cy="3050"/>
          </a:xfrm>
          <a:solidFill>
            <a:schemeClr val="accent1"/>
          </a:solidFill>
        </p:grpSpPr>
        <p:sp>
          <p:nvSpPr>
            <p:cNvPr id="74" name="Freeform 265"/>
            <p:cNvSpPr>
              <a:spLocks/>
            </p:cNvSpPr>
            <p:nvPr/>
          </p:nvSpPr>
          <p:spPr bwMode="auto">
            <a:xfrm>
              <a:off x="1629" y="1145"/>
              <a:ext cx="898" cy="927"/>
            </a:xfrm>
            <a:custGeom>
              <a:avLst/>
              <a:gdLst>
                <a:gd name="T0" fmla="*/ 358 w 379"/>
                <a:gd name="T1" fmla="*/ 33 h 391"/>
                <a:gd name="T2" fmla="*/ 379 w 379"/>
                <a:gd name="T3" fmla="*/ 0 h 391"/>
                <a:gd name="T4" fmla="*/ 0 w 379"/>
                <a:gd name="T5" fmla="*/ 380 h 391"/>
                <a:gd name="T6" fmla="*/ 1 w 379"/>
                <a:gd name="T7" fmla="*/ 391 h 391"/>
                <a:gd name="T8" fmla="*/ 358 w 379"/>
                <a:gd name="T9" fmla="*/ 33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391">
                  <a:moveTo>
                    <a:pt x="358" y="33"/>
                  </a:moveTo>
                  <a:cubicBezTo>
                    <a:pt x="364" y="22"/>
                    <a:pt x="372" y="11"/>
                    <a:pt x="379" y="0"/>
                  </a:cubicBezTo>
                  <a:lnTo>
                    <a:pt x="0" y="380"/>
                  </a:lnTo>
                  <a:cubicBezTo>
                    <a:pt x="0" y="384"/>
                    <a:pt x="0" y="387"/>
                    <a:pt x="1" y="391"/>
                  </a:cubicBezTo>
                  <a:lnTo>
                    <a:pt x="358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Freeform 266"/>
            <p:cNvSpPr>
              <a:spLocks/>
            </p:cNvSpPr>
            <p:nvPr/>
          </p:nvSpPr>
          <p:spPr bwMode="auto">
            <a:xfrm>
              <a:off x="1674" y="1684"/>
              <a:ext cx="659" cy="683"/>
            </a:xfrm>
            <a:custGeom>
              <a:avLst/>
              <a:gdLst>
                <a:gd name="T0" fmla="*/ 277 w 278"/>
                <a:gd name="T1" fmla="*/ 13 h 288"/>
                <a:gd name="T2" fmla="*/ 278 w 278"/>
                <a:gd name="T3" fmla="*/ 0 h 288"/>
                <a:gd name="T4" fmla="*/ 0 w 278"/>
                <a:gd name="T5" fmla="*/ 279 h 288"/>
                <a:gd name="T6" fmla="*/ 2 w 278"/>
                <a:gd name="T7" fmla="*/ 288 h 288"/>
                <a:gd name="T8" fmla="*/ 277 w 278"/>
                <a:gd name="T9" fmla="*/ 13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" h="288">
                  <a:moveTo>
                    <a:pt x="277" y="13"/>
                  </a:moveTo>
                  <a:cubicBezTo>
                    <a:pt x="277" y="9"/>
                    <a:pt x="277" y="5"/>
                    <a:pt x="278" y="0"/>
                  </a:cubicBezTo>
                  <a:lnTo>
                    <a:pt x="0" y="279"/>
                  </a:lnTo>
                  <a:cubicBezTo>
                    <a:pt x="0" y="282"/>
                    <a:pt x="1" y="285"/>
                    <a:pt x="2" y="288"/>
                  </a:cubicBezTo>
                  <a:lnTo>
                    <a:pt x="277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Freeform 267"/>
            <p:cNvSpPr>
              <a:spLocks/>
            </p:cNvSpPr>
            <p:nvPr/>
          </p:nvSpPr>
          <p:spPr bwMode="auto">
            <a:xfrm>
              <a:off x="1653" y="1553"/>
              <a:ext cx="697" cy="721"/>
            </a:xfrm>
            <a:custGeom>
              <a:avLst/>
              <a:gdLst>
                <a:gd name="T0" fmla="*/ 292 w 294"/>
                <a:gd name="T1" fmla="*/ 13 h 304"/>
                <a:gd name="T2" fmla="*/ 294 w 294"/>
                <a:gd name="T3" fmla="*/ 0 h 304"/>
                <a:gd name="T4" fmla="*/ 0 w 294"/>
                <a:gd name="T5" fmla="*/ 294 h 304"/>
                <a:gd name="T6" fmla="*/ 2 w 294"/>
                <a:gd name="T7" fmla="*/ 304 h 304"/>
                <a:gd name="T8" fmla="*/ 292 w 294"/>
                <a:gd name="T9" fmla="*/ 13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304">
                  <a:moveTo>
                    <a:pt x="292" y="13"/>
                  </a:moveTo>
                  <a:cubicBezTo>
                    <a:pt x="293" y="9"/>
                    <a:pt x="293" y="4"/>
                    <a:pt x="294" y="0"/>
                  </a:cubicBezTo>
                  <a:lnTo>
                    <a:pt x="0" y="294"/>
                  </a:lnTo>
                  <a:cubicBezTo>
                    <a:pt x="1" y="297"/>
                    <a:pt x="1" y="301"/>
                    <a:pt x="2" y="304"/>
                  </a:cubicBezTo>
                  <a:lnTo>
                    <a:pt x="292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" name="Freeform 268"/>
            <p:cNvSpPr>
              <a:spLocks/>
            </p:cNvSpPr>
            <p:nvPr/>
          </p:nvSpPr>
          <p:spPr bwMode="auto">
            <a:xfrm>
              <a:off x="1639" y="1392"/>
              <a:ext cx="758" cy="785"/>
            </a:xfrm>
            <a:custGeom>
              <a:avLst/>
              <a:gdLst>
                <a:gd name="T0" fmla="*/ 314 w 320"/>
                <a:gd name="T1" fmla="*/ 17 h 331"/>
                <a:gd name="T2" fmla="*/ 320 w 320"/>
                <a:gd name="T3" fmla="*/ 0 h 331"/>
                <a:gd name="T4" fmla="*/ 0 w 320"/>
                <a:gd name="T5" fmla="*/ 321 h 331"/>
                <a:gd name="T6" fmla="*/ 1 w 320"/>
                <a:gd name="T7" fmla="*/ 331 h 331"/>
                <a:gd name="T8" fmla="*/ 314 w 320"/>
                <a:gd name="T9" fmla="*/ 17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0" h="331">
                  <a:moveTo>
                    <a:pt x="314" y="17"/>
                  </a:moveTo>
                  <a:cubicBezTo>
                    <a:pt x="316" y="11"/>
                    <a:pt x="318" y="5"/>
                    <a:pt x="320" y="0"/>
                  </a:cubicBezTo>
                  <a:lnTo>
                    <a:pt x="0" y="321"/>
                  </a:lnTo>
                  <a:cubicBezTo>
                    <a:pt x="0" y="324"/>
                    <a:pt x="0" y="327"/>
                    <a:pt x="1" y="331"/>
                  </a:cubicBezTo>
                  <a:lnTo>
                    <a:pt x="314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Freeform 269"/>
            <p:cNvSpPr>
              <a:spLocks/>
            </p:cNvSpPr>
            <p:nvPr/>
          </p:nvSpPr>
          <p:spPr bwMode="auto">
            <a:xfrm>
              <a:off x="1793" y="493"/>
              <a:ext cx="2658" cy="2673"/>
            </a:xfrm>
            <a:custGeom>
              <a:avLst/>
              <a:gdLst>
                <a:gd name="T0" fmla="*/ 1122 w 1122"/>
                <a:gd name="T1" fmla="*/ 3 h 1127"/>
                <a:gd name="T2" fmla="*/ 1114 w 1122"/>
                <a:gd name="T3" fmla="*/ 0 h 1127"/>
                <a:gd name="T4" fmla="*/ 3 w 1122"/>
                <a:gd name="T5" fmla="*/ 1113 h 1127"/>
                <a:gd name="T6" fmla="*/ 0 w 1122"/>
                <a:gd name="T7" fmla="*/ 1127 h 1127"/>
                <a:gd name="T8" fmla="*/ 1122 w 1122"/>
                <a:gd name="T9" fmla="*/ 3 h 1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2" h="1127">
                  <a:moveTo>
                    <a:pt x="1122" y="3"/>
                  </a:moveTo>
                  <a:cubicBezTo>
                    <a:pt x="1119" y="2"/>
                    <a:pt x="1117" y="1"/>
                    <a:pt x="1114" y="0"/>
                  </a:cubicBezTo>
                  <a:lnTo>
                    <a:pt x="3" y="1113"/>
                  </a:lnTo>
                  <a:cubicBezTo>
                    <a:pt x="2" y="1118"/>
                    <a:pt x="1" y="1122"/>
                    <a:pt x="0" y="1127"/>
                  </a:cubicBezTo>
                  <a:lnTo>
                    <a:pt x="1122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Freeform 270"/>
            <p:cNvSpPr>
              <a:spLocks/>
            </p:cNvSpPr>
            <p:nvPr/>
          </p:nvSpPr>
          <p:spPr bwMode="auto">
            <a:xfrm>
              <a:off x="2776" y="450"/>
              <a:ext cx="472" cy="446"/>
            </a:xfrm>
            <a:custGeom>
              <a:avLst/>
              <a:gdLst>
                <a:gd name="T0" fmla="*/ 0 w 199"/>
                <a:gd name="T1" fmla="*/ 188 h 188"/>
                <a:gd name="T2" fmla="*/ 33 w 199"/>
                <a:gd name="T3" fmla="*/ 167 h 188"/>
                <a:gd name="T4" fmla="*/ 199 w 199"/>
                <a:gd name="T5" fmla="*/ 0 h 188"/>
                <a:gd name="T6" fmla="*/ 188 w 199"/>
                <a:gd name="T7" fmla="*/ 0 h 188"/>
                <a:gd name="T8" fmla="*/ 0 w 199"/>
                <a:gd name="T9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" h="188">
                  <a:moveTo>
                    <a:pt x="0" y="188"/>
                  </a:moveTo>
                  <a:cubicBezTo>
                    <a:pt x="11" y="180"/>
                    <a:pt x="22" y="173"/>
                    <a:pt x="33" y="167"/>
                  </a:cubicBezTo>
                  <a:lnTo>
                    <a:pt x="199" y="0"/>
                  </a:lnTo>
                  <a:cubicBezTo>
                    <a:pt x="195" y="0"/>
                    <a:pt x="192" y="0"/>
                    <a:pt x="188" y="0"/>
                  </a:cubicBezTo>
                  <a:lnTo>
                    <a:pt x="0" y="1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Freeform 271"/>
            <p:cNvSpPr>
              <a:spLocks/>
            </p:cNvSpPr>
            <p:nvPr/>
          </p:nvSpPr>
          <p:spPr bwMode="auto">
            <a:xfrm>
              <a:off x="3181" y="474"/>
              <a:ext cx="268" cy="244"/>
            </a:xfrm>
            <a:custGeom>
              <a:avLst/>
              <a:gdLst>
                <a:gd name="T0" fmla="*/ 0 w 113"/>
                <a:gd name="T1" fmla="*/ 103 h 103"/>
                <a:gd name="T2" fmla="*/ 1 w 113"/>
                <a:gd name="T3" fmla="*/ 103 h 103"/>
                <a:gd name="T4" fmla="*/ 14 w 113"/>
                <a:gd name="T5" fmla="*/ 101 h 103"/>
                <a:gd name="T6" fmla="*/ 113 w 113"/>
                <a:gd name="T7" fmla="*/ 1 h 103"/>
                <a:gd name="T8" fmla="*/ 104 w 113"/>
                <a:gd name="T9" fmla="*/ 0 h 103"/>
                <a:gd name="T10" fmla="*/ 0 w 113"/>
                <a:gd name="T11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3" h="103">
                  <a:moveTo>
                    <a:pt x="0" y="103"/>
                  </a:moveTo>
                  <a:cubicBezTo>
                    <a:pt x="1" y="103"/>
                    <a:pt x="1" y="103"/>
                    <a:pt x="1" y="103"/>
                  </a:cubicBezTo>
                  <a:cubicBezTo>
                    <a:pt x="5" y="102"/>
                    <a:pt x="10" y="101"/>
                    <a:pt x="14" y="101"/>
                  </a:cubicBezTo>
                  <a:lnTo>
                    <a:pt x="113" y="1"/>
                  </a:lnTo>
                  <a:cubicBezTo>
                    <a:pt x="110" y="1"/>
                    <a:pt x="107" y="0"/>
                    <a:pt x="104" y="0"/>
                  </a:cubicBezTo>
                  <a:lnTo>
                    <a:pt x="0" y="1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Freeform 272"/>
            <p:cNvSpPr>
              <a:spLocks/>
            </p:cNvSpPr>
            <p:nvPr/>
          </p:nvSpPr>
          <p:spPr bwMode="auto">
            <a:xfrm>
              <a:off x="1840" y="2177"/>
              <a:ext cx="578" cy="590"/>
            </a:xfrm>
            <a:custGeom>
              <a:avLst/>
              <a:gdLst>
                <a:gd name="T0" fmla="*/ 244 w 244"/>
                <a:gd name="T1" fmla="*/ 8 h 249"/>
                <a:gd name="T2" fmla="*/ 241 w 244"/>
                <a:gd name="T3" fmla="*/ 0 h 249"/>
                <a:gd name="T4" fmla="*/ 0 w 244"/>
                <a:gd name="T5" fmla="*/ 242 h 249"/>
                <a:gd name="T6" fmla="*/ 4 w 244"/>
                <a:gd name="T7" fmla="*/ 249 h 249"/>
                <a:gd name="T8" fmla="*/ 244 w 244"/>
                <a:gd name="T9" fmla="*/ 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249">
                  <a:moveTo>
                    <a:pt x="244" y="8"/>
                  </a:moveTo>
                  <a:cubicBezTo>
                    <a:pt x="243" y="6"/>
                    <a:pt x="242" y="3"/>
                    <a:pt x="241" y="0"/>
                  </a:cubicBezTo>
                  <a:lnTo>
                    <a:pt x="0" y="242"/>
                  </a:lnTo>
                  <a:cubicBezTo>
                    <a:pt x="1" y="244"/>
                    <a:pt x="3" y="246"/>
                    <a:pt x="4" y="249"/>
                  </a:cubicBezTo>
                  <a:lnTo>
                    <a:pt x="244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Freeform 273"/>
            <p:cNvSpPr>
              <a:spLocks/>
            </p:cNvSpPr>
            <p:nvPr/>
          </p:nvSpPr>
          <p:spPr bwMode="auto">
            <a:xfrm>
              <a:off x="1883" y="2255"/>
              <a:ext cx="573" cy="581"/>
            </a:xfrm>
            <a:custGeom>
              <a:avLst/>
              <a:gdLst>
                <a:gd name="T0" fmla="*/ 242 w 242"/>
                <a:gd name="T1" fmla="*/ 8 h 245"/>
                <a:gd name="T2" fmla="*/ 238 w 242"/>
                <a:gd name="T3" fmla="*/ 0 h 245"/>
                <a:gd name="T4" fmla="*/ 0 w 242"/>
                <a:gd name="T5" fmla="*/ 238 h 245"/>
                <a:gd name="T6" fmla="*/ 5 w 242"/>
                <a:gd name="T7" fmla="*/ 245 h 245"/>
                <a:gd name="T8" fmla="*/ 242 w 242"/>
                <a:gd name="T9" fmla="*/ 8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2" h="245">
                  <a:moveTo>
                    <a:pt x="242" y="8"/>
                  </a:moveTo>
                  <a:cubicBezTo>
                    <a:pt x="240" y="5"/>
                    <a:pt x="239" y="3"/>
                    <a:pt x="238" y="0"/>
                  </a:cubicBezTo>
                  <a:lnTo>
                    <a:pt x="0" y="238"/>
                  </a:lnTo>
                  <a:cubicBezTo>
                    <a:pt x="2" y="240"/>
                    <a:pt x="3" y="243"/>
                    <a:pt x="5" y="245"/>
                  </a:cubicBezTo>
                  <a:lnTo>
                    <a:pt x="24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Freeform 274"/>
            <p:cNvSpPr>
              <a:spLocks/>
            </p:cNvSpPr>
            <p:nvPr/>
          </p:nvSpPr>
          <p:spPr bwMode="auto">
            <a:xfrm>
              <a:off x="1930" y="2329"/>
              <a:ext cx="569" cy="574"/>
            </a:xfrm>
            <a:custGeom>
              <a:avLst/>
              <a:gdLst>
                <a:gd name="T0" fmla="*/ 240 w 240"/>
                <a:gd name="T1" fmla="*/ 7 h 242"/>
                <a:gd name="T2" fmla="*/ 235 w 240"/>
                <a:gd name="T3" fmla="*/ 0 h 242"/>
                <a:gd name="T4" fmla="*/ 0 w 240"/>
                <a:gd name="T5" fmla="*/ 235 h 242"/>
                <a:gd name="T6" fmla="*/ 5 w 240"/>
                <a:gd name="T7" fmla="*/ 242 h 242"/>
                <a:gd name="T8" fmla="*/ 240 w 240"/>
                <a:gd name="T9" fmla="*/ 7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2">
                  <a:moveTo>
                    <a:pt x="240" y="7"/>
                  </a:moveTo>
                  <a:cubicBezTo>
                    <a:pt x="238" y="5"/>
                    <a:pt x="237" y="2"/>
                    <a:pt x="235" y="0"/>
                  </a:cubicBezTo>
                  <a:lnTo>
                    <a:pt x="0" y="235"/>
                  </a:lnTo>
                  <a:cubicBezTo>
                    <a:pt x="2" y="237"/>
                    <a:pt x="4" y="240"/>
                    <a:pt x="5" y="242"/>
                  </a:cubicBezTo>
                  <a:lnTo>
                    <a:pt x="240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Freeform 275"/>
            <p:cNvSpPr>
              <a:spLocks/>
            </p:cNvSpPr>
            <p:nvPr/>
          </p:nvSpPr>
          <p:spPr bwMode="auto">
            <a:xfrm>
              <a:off x="1729" y="1906"/>
              <a:ext cx="613" cy="631"/>
            </a:xfrm>
            <a:custGeom>
              <a:avLst/>
              <a:gdLst>
                <a:gd name="T0" fmla="*/ 259 w 259"/>
                <a:gd name="T1" fmla="*/ 10 h 266"/>
                <a:gd name="T2" fmla="*/ 257 w 259"/>
                <a:gd name="T3" fmla="*/ 0 h 266"/>
                <a:gd name="T4" fmla="*/ 0 w 259"/>
                <a:gd name="T5" fmla="*/ 258 h 266"/>
                <a:gd name="T6" fmla="*/ 3 w 259"/>
                <a:gd name="T7" fmla="*/ 266 h 266"/>
                <a:gd name="T8" fmla="*/ 259 w 259"/>
                <a:gd name="T9" fmla="*/ 1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9" h="266">
                  <a:moveTo>
                    <a:pt x="259" y="10"/>
                  </a:moveTo>
                  <a:cubicBezTo>
                    <a:pt x="258" y="7"/>
                    <a:pt x="258" y="4"/>
                    <a:pt x="257" y="0"/>
                  </a:cubicBezTo>
                  <a:lnTo>
                    <a:pt x="0" y="258"/>
                  </a:lnTo>
                  <a:cubicBezTo>
                    <a:pt x="1" y="261"/>
                    <a:pt x="2" y="264"/>
                    <a:pt x="3" y="266"/>
                  </a:cubicBezTo>
                  <a:lnTo>
                    <a:pt x="259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Freeform 276"/>
            <p:cNvSpPr>
              <a:spLocks/>
            </p:cNvSpPr>
            <p:nvPr/>
          </p:nvSpPr>
          <p:spPr bwMode="auto">
            <a:xfrm>
              <a:off x="1800" y="2094"/>
              <a:ext cx="588" cy="600"/>
            </a:xfrm>
            <a:custGeom>
              <a:avLst/>
              <a:gdLst>
                <a:gd name="T0" fmla="*/ 248 w 248"/>
                <a:gd name="T1" fmla="*/ 8 h 253"/>
                <a:gd name="T2" fmla="*/ 245 w 248"/>
                <a:gd name="T3" fmla="*/ 0 h 253"/>
                <a:gd name="T4" fmla="*/ 0 w 248"/>
                <a:gd name="T5" fmla="*/ 246 h 253"/>
                <a:gd name="T6" fmla="*/ 3 w 248"/>
                <a:gd name="T7" fmla="*/ 253 h 253"/>
                <a:gd name="T8" fmla="*/ 248 w 248"/>
                <a:gd name="T9" fmla="*/ 8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253">
                  <a:moveTo>
                    <a:pt x="248" y="8"/>
                  </a:moveTo>
                  <a:cubicBezTo>
                    <a:pt x="247" y="6"/>
                    <a:pt x="246" y="3"/>
                    <a:pt x="245" y="0"/>
                  </a:cubicBezTo>
                  <a:lnTo>
                    <a:pt x="0" y="246"/>
                  </a:lnTo>
                  <a:cubicBezTo>
                    <a:pt x="1" y="248"/>
                    <a:pt x="2" y="250"/>
                    <a:pt x="3" y="253"/>
                  </a:cubicBezTo>
                  <a:lnTo>
                    <a:pt x="24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" name="Freeform 277"/>
            <p:cNvSpPr>
              <a:spLocks/>
            </p:cNvSpPr>
            <p:nvPr/>
          </p:nvSpPr>
          <p:spPr bwMode="auto">
            <a:xfrm>
              <a:off x="1698" y="1802"/>
              <a:ext cx="633" cy="652"/>
            </a:xfrm>
            <a:custGeom>
              <a:avLst/>
              <a:gdLst>
                <a:gd name="T0" fmla="*/ 267 w 267"/>
                <a:gd name="T1" fmla="*/ 11 h 275"/>
                <a:gd name="T2" fmla="*/ 266 w 267"/>
                <a:gd name="T3" fmla="*/ 0 h 275"/>
                <a:gd name="T4" fmla="*/ 0 w 267"/>
                <a:gd name="T5" fmla="*/ 266 h 275"/>
                <a:gd name="T6" fmla="*/ 3 w 267"/>
                <a:gd name="T7" fmla="*/ 275 h 275"/>
                <a:gd name="T8" fmla="*/ 267 w 267"/>
                <a:gd name="T9" fmla="*/ 1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7" h="275">
                  <a:moveTo>
                    <a:pt x="267" y="11"/>
                  </a:moveTo>
                  <a:cubicBezTo>
                    <a:pt x="267" y="7"/>
                    <a:pt x="267" y="3"/>
                    <a:pt x="266" y="0"/>
                  </a:cubicBezTo>
                  <a:lnTo>
                    <a:pt x="0" y="266"/>
                  </a:lnTo>
                  <a:cubicBezTo>
                    <a:pt x="1" y="269"/>
                    <a:pt x="2" y="272"/>
                    <a:pt x="3" y="275"/>
                  </a:cubicBezTo>
                  <a:lnTo>
                    <a:pt x="267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Freeform 278"/>
            <p:cNvSpPr>
              <a:spLocks/>
            </p:cNvSpPr>
            <p:nvPr/>
          </p:nvSpPr>
          <p:spPr bwMode="auto">
            <a:xfrm>
              <a:off x="1762" y="2004"/>
              <a:ext cx="599" cy="614"/>
            </a:xfrm>
            <a:custGeom>
              <a:avLst/>
              <a:gdLst>
                <a:gd name="T0" fmla="*/ 253 w 253"/>
                <a:gd name="T1" fmla="*/ 9 h 259"/>
                <a:gd name="T2" fmla="*/ 250 w 253"/>
                <a:gd name="T3" fmla="*/ 0 h 259"/>
                <a:gd name="T4" fmla="*/ 0 w 253"/>
                <a:gd name="T5" fmla="*/ 251 h 259"/>
                <a:gd name="T6" fmla="*/ 3 w 253"/>
                <a:gd name="T7" fmla="*/ 259 h 259"/>
                <a:gd name="T8" fmla="*/ 253 w 253"/>
                <a:gd name="T9" fmla="*/ 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259">
                  <a:moveTo>
                    <a:pt x="253" y="9"/>
                  </a:moveTo>
                  <a:cubicBezTo>
                    <a:pt x="252" y="6"/>
                    <a:pt x="251" y="3"/>
                    <a:pt x="250" y="0"/>
                  </a:cubicBezTo>
                  <a:lnTo>
                    <a:pt x="0" y="251"/>
                  </a:lnTo>
                  <a:cubicBezTo>
                    <a:pt x="1" y="254"/>
                    <a:pt x="2" y="256"/>
                    <a:pt x="3" y="259"/>
                  </a:cubicBezTo>
                  <a:lnTo>
                    <a:pt x="253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Freeform 279"/>
            <p:cNvSpPr>
              <a:spLocks/>
            </p:cNvSpPr>
            <p:nvPr/>
          </p:nvSpPr>
          <p:spPr bwMode="auto">
            <a:xfrm>
              <a:off x="3020" y="457"/>
              <a:ext cx="332" cy="309"/>
            </a:xfrm>
            <a:custGeom>
              <a:avLst/>
              <a:gdLst>
                <a:gd name="T0" fmla="*/ 0 w 140"/>
                <a:gd name="T1" fmla="*/ 130 h 130"/>
                <a:gd name="T2" fmla="*/ 18 w 140"/>
                <a:gd name="T3" fmla="*/ 124 h 130"/>
                <a:gd name="T4" fmla="*/ 140 w 140"/>
                <a:gd name="T5" fmla="*/ 2 h 130"/>
                <a:gd name="T6" fmla="*/ 130 w 140"/>
                <a:gd name="T7" fmla="*/ 0 h 130"/>
                <a:gd name="T8" fmla="*/ 0 w 140"/>
                <a:gd name="T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130">
                  <a:moveTo>
                    <a:pt x="0" y="130"/>
                  </a:moveTo>
                  <a:cubicBezTo>
                    <a:pt x="6" y="128"/>
                    <a:pt x="12" y="126"/>
                    <a:pt x="18" y="124"/>
                  </a:cubicBezTo>
                  <a:lnTo>
                    <a:pt x="140" y="2"/>
                  </a:lnTo>
                  <a:cubicBezTo>
                    <a:pt x="137" y="1"/>
                    <a:pt x="133" y="1"/>
                    <a:pt x="130" y="0"/>
                  </a:cubicBezTo>
                  <a:lnTo>
                    <a:pt x="0" y="1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Freeform 280"/>
            <p:cNvSpPr>
              <a:spLocks/>
            </p:cNvSpPr>
            <p:nvPr/>
          </p:nvSpPr>
          <p:spPr bwMode="auto">
            <a:xfrm>
              <a:off x="1684" y="505"/>
              <a:ext cx="1054" cy="1058"/>
            </a:xfrm>
            <a:custGeom>
              <a:avLst/>
              <a:gdLst>
                <a:gd name="T0" fmla="*/ 445 w 445"/>
                <a:gd name="T1" fmla="*/ 0 h 446"/>
                <a:gd name="T2" fmla="*/ 429 w 445"/>
                <a:gd name="T3" fmla="*/ 5 h 446"/>
                <a:gd name="T4" fmla="*/ 4 w 445"/>
                <a:gd name="T5" fmla="*/ 430 h 446"/>
                <a:gd name="T6" fmla="*/ 0 w 445"/>
                <a:gd name="T7" fmla="*/ 446 h 446"/>
                <a:gd name="T8" fmla="*/ 445 w 445"/>
                <a:gd name="T9" fmla="*/ 0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" h="446">
                  <a:moveTo>
                    <a:pt x="445" y="0"/>
                  </a:moveTo>
                  <a:cubicBezTo>
                    <a:pt x="439" y="2"/>
                    <a:pt x="434" y="3"/>
                    <a:pt x="429" y="5"/>
                  </a:cubicBezTo>
                  <a:lnTo>
                    <a:pt x="4" y="430"/>
                  </a:lnTo>
                  <a:cubicBezTo>
                    <a:pt x="3" y="435"/>
                    <a:pt x="1" y="441"/>
                    <a:pt x="0" y="446"/>
                  </a:cubicBezTo>
                  <a:lnTo>
                    <a:pt x="44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" name="Freeform 281"/>
            <p:cNvSpPr>
              <a:spLocks/>
            </p:cNvSpPr>
            <p:nvPr/>
          </p:nvSpPr>
          <p:spPr bwMode="auto">
            <a:xfrm>
              <a:off x="1651" y="472"/>
              <a:ext cx="1234" cy="1238"/>
            </a:xfrm>
            <a:custGeom>
              <a:avLst/>
              <a:gdLst>
                <a:gd name="T0" fmla="*/ 521 w 521"/>
                <a:gd name="T1" fmla="*/ 0 h 522"/>
                <a:gd name="T2" fmla="*/ 507 w 521"/>
                <a:gd name="T3" fmla="*/ 2 h 522"/>
                <a:gd name="T4" fmla="*/ 2 w 521"/>
                <a:gd name="T5" fmla="*/ 508 h 522"/>
                <a:gd name="T6" fmla="*/ 0 w 521"/>
                <a:gd name="T7" fmla="*/ 522 h 522"/>
                <a:gd name="T8" fmla="*/ 521 w 521"/>
                <a:gd name="T9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1" h="522">
                  <a:moveTo>
                    <a:pt x="521" y="0"/>
                  </a:moveTo>
                  <a:cubicBezTo>
                    <a:pt x="517" y="1"/>
                    <a:pt x="512" y="2"/>
                    <a:pt x="507" y="2"/>
                  </a:cubicBezTo>
                  <a:lnTo>
                    <a:pt x="2" y="508"/>
                  </a:lnTo>
                  <a:cubicBezTo>
                    <a:pt x="1" y="513"/>
                    <a:pt x="0" y="518"/>
                    <a:pt x="0" y="522"/>
                  </a:cubicBezTo>
                  <a:lnTo>
                    <a:pt x="5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" name="Freeform 282"/>
            <p:cNvSpPr>
              <a:spLocks/>
            </p:cNvSpPr>
            <p:nvPr/>
          </p:nvSpPr>
          <p:spPr bwMode="auto">
            <a:xfrm>
              <a:off x="1632" y="453"/>
              <a:ext cx="1386" cy="1389"/>
            </a:xfrm>
            <a:custGeom>
              <a:avLst/>
              <a:gdLst>
                <a:gd name="T0" fmla="*/ 585 w 585"/>
                <a:gd name="T1" fmla="*/ 0 h 586"/>
                <a:gd name="T2" fmla="*/ 572 w 585"/>
                <a:gd name="T3" fmla="*/ 2 h 586"/>
                <a:gd name="T4" fmla="*/ 2 w 585"/>
                <a:gd name="T5" fmla="*/ 573 h 586"/>
                <a:gd name="T6" fmla="*/ 0 w 585"/>
                <a:gd name="T7" fmla="*/ 586 h 586"/>
                <a:gd name="T8" fmla="*/ 585 w 585"/>
                <a:gd name="T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5" h="586">
                  <a:moveTo>
                    <a:pt x="585" y="0"/>
                  </a:moveTo>
                  <a:cubicBezTo>
                    <a:pt x="581" y="1"/>
                    <a:pt x="576" y="1"/>
                    <a:pt x="572" y="2"/>
                  </a:cubicBezTo>
                  <a:lnTo>
                    <a:pt x="2" y="573"/>
                  </a:lnTo>
                  <a:cubicBezTo>
                    <a:pt x="1" y="577"/>
                    <a:pt x="1" y="581"/>
                    <a:pt x="0" y="586"/>
                  </a:cubicBezTo>
                  <a:lnTo>
                    <a:pt x="58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" name="Freeform 283"/>
            <p:cNvSpPr>
              <a:spLocks/>
            </p:cNvSpPr>
            <p:nvPr/>
          </p:nvSpPr>
          <p:spPr bwMode="auto">
            <a:xfrm>
              <a:off x="3146" y="1966"/>
              <a:ext cx="1528" cy="1532"/>
            </a:xfrm>
            <a:custGeom>
              <a:avLst/>
              <a:gdLst>
                <a:gd name="T0" fmla="*/ 645 w 645"/>
                <a:gd name="T1" fmla="*/ 0 h 646"/>
                <a:gd name="T2" fmla="*/ 0 w 645"/>
                <a:gd name="T3" fmla="*/ 646 h 646"/>
                <a:gd name="T4" fmla="*/ 11 w 645"/>
                <a:gd name="T5" fmla="*/ 646 h 646"/>
                <a:gd name="T6" fmla="*/ 644 w 645"/>
                <a:gd name="T7" fmla="*/ 11 h 646"/>
                <a:gd name="T8" fmla="*/ 645 w 645"/>
                <a:gd name="T9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5" h="646">
                  <a:moveTo>
                    <a:pt x="645" y="0"/>
                  </a:moveTo>
                  <a:lnTo>
                    <a:pt x="0" y="646"/>
                  </a:lnTo>
                  <a:cubicBezTo>
                    <a:pt x="3" y="646"/>
                    <a:pt x="7" y="646"/>
                    <a:pt x="11" y="646"/>
                  </a:cubicBezTo>
                  <a:lnTo>
                    <a:pt x="644" y="11"/>
                  </a:lnTo>
                  <a:cubicBezTo>
                    <a:pt x="645" y="7"/>
                    <a:pt x="645" y="4"/>
                    <a:pt x="64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" name="Freeform 284"/>
            <p:cNvSpPr>
              <a:spLocks/>
            </p:cNvSpPr>
            <p:nvPr/>
          </p:nvSpPr>
          <p:spPr bwMode="auto">
            <a:xfrm>
              <a:off x="1743" y="567"/>
              <a:ext cx="820" cy="820"/>
            </a:xfrm>
            <a:custGeom>
              <a:avLst/>
              <a:gdLst>
                <a:gd name="T0" fmla="*/ 346 w 346"/>
                <a:gd name="T1" fmla="*/ 0 h 346"/>
                <a:gd name="T2" fmla="*/ 326 w 346"/>
                <a:gd name="T3" fmla="*/ 8 h 346"/>
                <a:gd name="T4" fmla="*/ 9 w 346"/>
                <a:gd name="T5" fmla="*/ 326 h 346"/>
                <a:gd name="T6" fmla="*/ 0 w 346"/>
                <a:gd name="T7" fmla="*/ 346 h 346"/>
                <a:gd name="T8" fmla="*/ 346 w 346"/>
                <a:gd name="T9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46">
                  <a:moveTo>
                    <a:pt x="346" y="0"/>
                  </a:moveTo>
                  <a:cubicBezTo>
                    <a:pt x="340" y="2"/>
                    <a:pt x="333" y="5"/>
                    <a:pt x="326" y="8"/>
                  </a:cubicBezTo>
                  <a:lnTo>
                    <a:pt x="9" y="326"/>
                  </a:lnTo>
                  <a:cubicBezTo>
                    <a:pt x="6" y="333"/>
                    <a:pt x="3" y="339"/>
                    <a:pt x="0" y="346"/>
                  </a:cubicBezTo>
                  <a:lnTo>
                    <a:pt x="34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Freeform 285"/>
            <p:cNvSpPr>
              <a:spLocks/>
            </p:cNvSpPr>
            <p:nvPr/>
          </p:nvSpPr>
          <p:spPr bwMode="auto">
            <a:xfrm>
              <a:off x="1627" y="448"/>
              <a:ext cx="1509" cy="1513"/>
            </a:xfrm>
            <a:custGeom>
              <a:avLst/>
              <a:gdLst>
                <a:gd name="T0" fmla="*/ 637 w 637"/>
                <a:gd name="T1" fmla="*/ 0 h 638"/>
                <a:gd name="T2" fmla="*/ 626 w 637"/>
                <a:gd name="T3" fmla="*/ 0 h 638"/>
                <a:gd name="T4" fmla="*/ 0 w 637"/>
                <a:gd name="T5" fmla="*/ 627 h 638"/>
                <a:gd name="T6" fmla="*/ 0 w 637"/>
                <a:gd name="T7" fmla="*/ 638 h 638"/>
                <a:gd name="T8" fmla="*/ 637 w 637"/>
                <a:gd name="T9" fmla="*/ 0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7" h="638">
                  <a:moveTo>
                    <a:pt x="637" y="0"/>
                  </a:moveTo>
                  <a:cubicBezTo>
                    <a:pt x="633" y="0"/>
                    <a:pt x="630" y="0"/>
                    <a:pt x="626" y="0"/>
                  </a:cubicBezTo>
                  <a:lnTo>
                    <a:pt x="0" y="627"/>
                  </a:lnTo>
                  <a:cubicBezTo>
                    <a:pt x="0" y="630"/>
                    <a:pt x="0" y="634"/>
                    <a:pt x="0" y="638"/>
                  </a:cubicBezTo>
                  <a:lnTo>
                    <a:pt x="63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Freeform 286"/>
            <p:cNvSpPr>
              <a:spLocks/>
            </p:cNvSpPr>
            <p:nvPr/>
          </p:nvSpPr>
          <p:spPr bwMode="auto">
            <a:xfrm>
              <a:off x="1871" y="692"/>
              <a:ext cx="453" cy="453"/>
            </a:xfrm>
            <a:custGeom>
              <a:avLst/>
              <a:gdLst>
                <a:gd name="T0" fmla="*/ 191 w 191"/>
                <a:gd name="T1" fmla="*/ 0 h 191"/>
                <a:gd name="T2" fmla="*/ 154 w 191"/>
                <a:gd name="T3" fmla="*/ 26 h 191"/>
                <a:gd name="T4" fmla="*/ 26 w 191"/>
                <a:gd name="T5" fmla="*/ 154 h 191"/>
                <a:gd name="T6" fmla="*/ 0 w 191"/>
                <a:gd name="T7" fmla="*/ 191 h 191"/>
                <a:gd name="T8" fmla="*/ 191 w 191"/>
                <a:gd name="T9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91">
                  <a:moveTo>
                    <a:pt x="191" y="0"/>
                  </a:moveTo>
                  <a:cubicBezTo>
                    <a:pt x="178" y="8"/>
                    <a:pt x="166" y="17"/>
                    <a:pt x="154" y="26"/>
                  </a:cubicBezTo>
                  <a:lnTo>
                    <a:pt x="26" y="154"/>
                  </a:lnTo>
                  <a:cubicBezTo>
                    <a:pt x="17" y="166"/>
                    <a:pt x="8" y="179"/>
                    <a:pt x="0" y="191"/>
                  </a:cubicBezTo>
                  <a:lnTo>
                    <a:pt x="19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Freeform 287"/>
            <p:cNvSpPr>
              <a:spLocks/>
            </p:cNvSpPr>
            <p:nvPr/>
          </p:nvSpPr>
          <p:spPr bwMode="auto">
            <a:xfrm>
              <a:off x="3885" y="704"/>
              <a:ext cx="125" cy="119"/>
            </a:xfrm>
            <a:custGeom>
              <a:avLst/>
              <a:gdLst>
                <a:gd name="T0" fmla="*/ 0 w 53"/>
                <a:gd name="T1" fmla="*/ 46 h 50"/>
                <a:gd name="T2" fmla="*/ 7 w 53"/>
                <a:gd name="T3" fmla="*/ 50 h 50"/>
                <a:gd name="T4" fmla="*/ 53 w 53"/>
                <a:gd name="T5" fmla="*/ 4 h 50"/>
                <a:gd name="T6" fmla="*/ 46 w 53"/>
                <a:gd name="T7" fmla="*/ 0 h 50"/>
                <a:gd name="T8" fmla="*/ 0 w 53"/>
                <a:gd name="T9" fmla="*/ 4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0">
                  <a:moveTo>
                    <a:pt x="0" y="46"/>
                  </a:moveTo>
                  <a:cubicBezTo>
                    <a:pt x="2" y="48"/>
                    <a:pt x="5" y="49"/>
                    <a:pt x="7" y="50"/>
                  </a:cubicBezTo>
                  <a:lnTo>
                    <a:pt x="53" y="4"/>
                  </a:lnTo>
                  <a:cubicBezTo>
                    <a:pt x="51" y="3"/>
                    <a:pt x="48" y="1"/>
                    <a:pt x="46" y="0"/>
                  </a:cubicBezTo>
                  <a:lnTo>
                    <a:pt x="0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Freeform 288"/>
            <p:cNvSpPr>
              <a:spLocks/>
            </p:cNvSpPr>
            <p:nvPr/>
          </p:nvSpPr>
          <p:spPr bwMode="auto">
            <a:xfrm>
              <a:off x="3724" y="619"/>
              <a:ext cx="144" cy="135"/>
            </a:xfrm>
            <a:custGeom>
              <a:avLst/>
              <a:gdLst>
                <a:gd name="T0" fmla="*/ 0 w 61"/>
                <a:gd name="T1" fmla="*/ 54 h 57"/>
                <a:gd name="T2" fmla="*/ 8 w 61"/>
                <a:gd name="T3" fmla="*/ 57 h 57"/>
                <a:gd name="T4" fmla="*/ 61 w 61"/>
                <a:gd name="T5" fmla="*/ 4 h 57"/>
                <a:gd name="T6" fmla="*/ 54 w 61"/>
                <a:gd name="T7" fmla="*/ 0 h 57"/>
                <a:gd name="T8" fmla="*/ 0 w 61"/>
                <a:gd name="T9" fmla="*/ 5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57">
                  <a:moveTo>
                    <a:pt x="0" y="54"/>
                  </a:moveTo>
                  <a:cubicBezTo>
                    <a:pt x="3" y="55"/>
                    <a:pt x="5" y="56"/>
                    <a:pt x="8" y="57"/>
                  </a:cubicBezTo>
                  <a:lnTo>
                    <a:pt x="61" y="4"/>
                  </a:lnTo>
                  <a:cubicBezTo>
                    <a:pt x="59" y="3"/>
                    <a:pt x="56" y="1"/>
                    <a:pt x="54" y="0"/>
                  </a:cubicBezTo>
                  <a:lnTo>
                    <a:pt x="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" name="Freeform 289"/>
            <p:cNvSpPr>
              <a:spLocks/>
            </p:cNvSpPr>
            <p:nvPr/>
          </p:nvSpPr>
          <p:spPr bwMode="auto">
            <a:xfrm>
              <a:off x="3958" y="752"/>
              <a:ext cx="119" cy="113"/>
            </a:xfrm>
            <a:custGeom>
              <a:avLst/>
              <a:gdLst>
                <a:gd name="T0" fmla="*/ 43 w 50"/>
                <a:gd name="T1" fmla="*/ 0 h 48"/>
                <a:gd name="T2" fmla="*/ 0 w 50"/>
                <a:gd name="T3" fmla="*/ 43 h 48"/>
                <a:gd name="T4" fmla="*/ 7 w 50"/>
                <a:gd name="T5" fmla="*/ 48 h 48"/>
                <a:gd name="T6" fmla="*/ 50 w 50"/>
                <a:gd name="T7" fmla="*/ 5 h 48"/>
                <a:gd name="T8" fmla="*/ 43 w 50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8">
                  <a:moveTo>
                    <a:pt x="43" y="0"/>
                  </a:moveTo>
                  <a:lnTo>
                    <a:pt x="0" y="43"/>
                  </a:lnTo>
                  <a:cubicBezTo>
                    <a:pt x="2" y="45"/>
                    <a:pt x="4" y="46"/>
                    <a:pt x="7" y="48"/>
                  </a:cubicBezTo>
                  <a:lnTo>
                    <a:pt x="50" y="5"/>
                  </a:lnTo>
                  <a:cubicBezTo>
                    <a:pt x="48" y="3"/>
                    <a:pt x="45" y="1"/>
                    <a:pt x="4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" name="Freeform 290"/>
            <p:cNvSpPr>
              <a:spLocks/>
            </p:cNvSpPr>
            <p:nvPr/>
          </p:nvSpPr>
          <p:spPr bwMode="auto">
            <a:xfrm>
              <a:off x="3430" y="519"/>
              <a:ext cx="199" cy="178"/>
            </a:xfrm>
            <a:custGeom>
              <a:avLst/>
              <a:gdLst>
                <a:gd name="T0" fmla="*/ 0 w 84"/>
                <a:gd name="T1" fmla="*/ 75 h 75"/>
                <a:gd name="T2" fmla="*/ 11 w 84"/>
                <a:gd name="T3" fmla="*/ 75 h 75"/>
                <a:gd name="T4" fmla="*/ 84 w 84"/>
                <a:gd name="T5" fmla="*/ 3 h 75"/>
                <a:gd name="T6" fmla="*/ 76 w 84"/>
                <a:gd name="T7" fmla="*/ 0 h 75"/>
                <a:gd name="T8" fmla="*/ 0 w 84"/>
                <a:gd name="T9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75">
                  <a:moveTo>
                    <a:pt x="0" y="75"/>
                  </a:moveTo>
                  <a:cubicBezTo>
                    <a:pt x="4" y="75"/>
                    <a:pt x="8" y="75"/>
                    <a:pt x="11" y="75"/>
                  </a:cubicBezTo>
                  <a:lnTo>
                    <a:pt x="84" y="3"/>
                  </a:lnTo>
                  <a:cubicBezTo>
                    <a:pt x="81" y="2"/>
                    <a:pt x="78" y="1"/>
                    <a:pt x="76" y="0"/>
                  </a:cubicBezTo>
                  <a:lnTo>
                    <a:pt x="0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" name="Freeform 291"/>
            <p:cNvSpPr>
              <a:spLocks/>
            </p:cNvSpPr>
            <p:nvPr/>
          </p:nvSpPr>
          <p:spPr bwMode="auto">
            <a:xfrm>
              <a:off x="3537" y="548"/>
              <a:ext cx="175" cy="161"/>
            </a:xfrm>
            <a:custGeom>
              <a:avLst/>
              <a:gdLst>
                <a:gd name="T0" fmla="*/ 0 w 74"/>
                <a:gd name="T1" fmla="*/ 67 h 68"/>
                <a:gd name="T2" fmla="*/ 10 w 74"/>
                <a:gd name="T3" fmla="*/ 68 h 68"/>
                <a:gd name="T4" fmla="*/ 74 w 74"/>
                <a:gd name="T5" fmla="*/ 4 h 68"/>
                <a:gd name="T6" fmla="*/ 66 w 74"/>
                <a:gd name="T7" fmla="*/ 0 h 68"/>
                <a:gd name="T8" fmla="*/ 0 w 74"/>
                <a:gd name="T9" fmla="*/ 6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68">
                  <a:moveTo>
                    <a:pt x="0" y="67"/>
                  </a:moveTo>
                  <a:cubicBezTo>
                    <a:pt x="3" y="67"/>
                    <a:pt x="7" y="67"/>
                    <a:pt x="10" y="68"/>
                  </a:cubicBezTo>
                  <a:lnTo>
                    <a:pt x="74" y="4"/>
                  </a:lnTo>
                  <a:cubicBezTo>
                    <a:pt x="72" y="2"/>
                    <a:pt x="69" y="1"/>
                    <a:pt x="66" y="0"/>
                  </a:cubicBezTo>
                  <a:lnTo>
                    <a:pt x="0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" name="Freeform 292"/>
            <p:cNvSpPr>
              <a:spLocks/>
            </p:cNvSpPr>
            <p:nvPr/>
          </p:nvSpPr>
          <p:spPr bwMode="auto">
            <a:xfrm>
              <a:off x="3807" y="659"/>
              <a:ext cx="135" cy="126"/>
            </a:xfrm>
            <a:custGeom>
              <a:avLst/>
              <a:gdLst>
                <a:gd name="T0" fmla="*/ 0 w 57"/>
                <a:gd name="T1" fmla="*/ 50 h 53"/>
                <a:gd name="T2" fmla="*/ 8 w 57"/>
                <a:gd name="T3" fmla="*/ 53 h 53"/>
                <a:gd name="T4" fmla="*/ 57 w 57"/>
                <a:gd name="T5" fmla="*/ 5 h 53"/>
                <a:gd name="T6" fmla="*/ 50 w 57"/>
                <a:gd name="T7" fmla="*/ 0 h 53"/>
                <a:gd name="T8" fmla="*/ 0 w 57"/>
                <a:gd name="T9" fmla="*/ 5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3">
                  <a:moveTo>
                    <a:pt x="0" y="50"/>
                  </a:moveTo>
                  <a:cubicBezTo>
                    <a:pt x="3" y="51"/>
                    <a:pt x="5" y="52"/>
                    <a:pt x="8" y="53"/>
                  </a:cubicBezTo>
                  <a:lnTo>
                    <a:pt x="57" y="5"/>
                  </a:lnTo>
                  <a:cubicBezTo>
                    <a:pt x="54" y="3"/>
                    <a:pt x="52" y="2"/>
                    <a:pt x="50" y="0"/>
                  </a:cubicBezTo>
                  <a:lnTo>
                    <a:pt x="0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" name="Freeform 293"/>
            <p:cNvSpPr>
              <a:spLocks/>
            </p:cNvSpPr>
            <p:nvPr/>
          </p:nvSpPr>
          <p:spPr bwMode="auto">
            <a:xfrm>
              <a:off x="3314" y="493"/>
              <a:ext cx="227" cy="206"/>
            </a:xfrm>
            <a:custGeom>
              <a:avLst/>
              <a:gdLst>
                <a:gd name="T0" fmla="*/ 0 w 96"/>
                <a:gd name="T1" fmla="*/ 87 h 87"/>
                <a:gd name="T2" fmla="*/ 12 w 96"/>
                <a:gd name="T3" fmla="*/ 86 h 87"/>
                <a:gd name="T4" fmla="*/ 96 w 96"/>
                <a:gd name="T5" fmla="*/ 3 h 87"/>
                <a:gd name="T6" fmla="*/ 87 w 96"/>
                <a:gd name="T7" fmla="*/ 0 h 87"/>
                <a:gd name="T8" fmla="*/ 0 w 96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7">
                  <a:moveTo>
                    <a:pt x="0" y="87"/>
                  </a:moveTo>
                  <a:cubicBezTo>
                    <a:pt x="4" y="87"/>
                    <a:pt x="8" y="87"/>
                    <a:pt x="12" y="86"/>
                  </a:cubicBezTo>
                  <a:lnTo>
                    <a:pt x="96" y="3"/>
                  </a:lnTo>
                  <a:cubicBezTo>
                    <a:pt x="93" y="2"/>
                    <a:pt x="90" y="1"/>
                    <a:pt x="87" y="0"/>
                  </a:cubicBezTo>
                  <a:lnTo>
                    <a:pt x="0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" name="Freeform 294"/>
            <p:cNvSpPr>
              <a:spLocks/>
            </p:cNvSpPr>
            <p:nvPr/>
          </p:nvSpPr>
          <p:spPr bwMode="auto">
            <a:xfrm>
              <a:off x="3634" y="583"/>
              <a:ext cx="158" cy="145"/>
            </a:xfrm>
            <a:custGeom>
              <a:avLst/>
              <a:gdLst>
                <a:gd name="T0" fmla="*/ 0 w 67"/>
                <a:gd name="T1" fmla="*/ 59 h 61"/>
                <a:gd name="T2" fmla="*/ 9 w 67"/>
                <a:gd name="T3" fmla="*/ 61 h 61"/>
                <a:gd name="T4" fmla="*/ 67 w 67"/>
                <a:gd name="T5" fmla="*/ 3 h 61"/>
                <a:gd name="T6" fmla="*/ 59 w 67"/>
                <a:gd name="T7" fmla="*/ 0 h 61"/>
                <a:gd name="T8" fmla="*/ 0 w 67"/>
                <a:gd name="T9" fmla="*/ 5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1">
                  <a:moveTo>
                    <a:pt x="0" y="59"/>
                  </a:moveTo>
                  <a:cubicBezTo>
                    <a:pt x="3" y="60"/>
                    <a:pt x="6" y="60"/>
                    <a:pt x="9" y="61"/>
                  </a:cubicBezTo>
                  <a:lnTo>
                    <a:pt x="67" y="3"/>
                  </a:lnTo>
                  <a:cubicBezTo>
                    <a:pt x="64" y="2"/>
                    <a:pt x="62" y="1"/>
                    <a:pt x="59" y="0"/>
                  </a:cubicBezTo>
                  <a:lnTo>
                    <a:pt x="0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" name="Freeform 295"/>
            <p:cNvSpPr>
              <a:spLocks/>
            </p:cNvSpPr>
            <p:nvPr/>
          </p:nvSpPr>
          <p:spPr bwMode="auto">
            <a:xfrm>
              <a:off x="2835" y="3230"/>
              <a:ext cx="261" cy="239"/>
            </a:xfrm>
            <a:custGeom>
              <a:avLst/>
              <a:gdLst>
                <a:gd name="T0" fmla="*/ 110 w 110"/>
                <a:gd name="T1" fmla="*/ 0 h 101"/>
                <a:gd name="T2" fmla="*/ 96 w 110"/>
                <a:gd name="T3" fmla="*/ 3 h 101"/>
                <a:gd name="T4" fmla="*/ 0 w 110"/>
                <a:gd name="T5" fmla="*/ 99 h 101"/>
                <a:gd name="T6" fmla="*/ 10 w 110"/>
                <a:gd name="T7" fmla="*/ 101 h 101"/>
                <a:gd name="T8" fmla="*/ 110 w 110"/>
                <a:gd name="T9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101">
                  <a:moveTo>
                    <a:pt x="110" y="0"/>
                  </a:moveTo>
                  <a:cubicBezTo>
                    <a:pt x="106" y="1"/>
                    <a:pt x="101" y="2"/>
                    <a:pt x="96" y="3"/>
                  </a:cubicBezTo>
                  <a:lnTo>
                    <a:pt x="0" y="99"/>
                  </a:lnTo>
                  <a:cubicBezTo>
                    <a:pt x="3" y="100"/>
                    <a:pt x="6" y="100"/>
                    <a:pt x="10" y="101"/>
                  </a:cubicBezTo>
                  <a:lnTo>
                    <a:pt x="1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" name="Freeform 296"/>
            <p:cNvSpPr>
              <a:spLocks/>
            </p:cNvSpPr>
            <p:nvPr/>
          </p:nvSpPr>
          <p:spPr bwMode="auto">
            <a:xfrm>
              <a:off x="2575" y="3235"/>
              <a:ext cx="173" cy="156"/>
            </a:xfrm>
            <a:custGeom>
              <a:avLst/>
              <a:gdLst>
                <a:gd name="T0" fmla="*/ 73 w 73"/>
                <a:gd name="T1" fmla="*/ 1 h 66"/>
                <a:gd name="T2" fmla="*/ 63 w 73"/>
                <a:gd name="T3" fmla="*/ 0 h 66"/>
                <a:gd name="T4" fmla="*/ 0 w 73"/>
                <a:gd name="T5" fmla="*/ 63 h 66"/>
                <a:gd name="T6" fmla="*/ 8 w 73"/>
                <a:gd name="T7" fmla="*/ 66 h 66"/>
                <a:gd name="T8" fmla="*/ 73 w 73"/>
                <a:gd name="T9" fmla="*/ 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66">
                  <a:moveTo>
                    <a:pt x="73" y="1"/>
                  </a:moveTo>
                  <a:cubicBezTo>
                    <a:pt x="70" y="1"/>
                    <a:pt x="66" y="0"/>
                    <a:pt x="63" y="0"/>
                  </a:cubicBezTo>
                  <a:lnTo>
                    <a:pt x="0" y="63"/>
                  </a:lnTo>
                  <a:cubicBezTo>
                    <a:pt x="3" y="64"/>
                    <a:pt x="5" y="65"/>
                    <a:pt x="8" y="66"/>
                  </a:cubicBezTo>
                  <a:lnTo>
                    <a:pt x="73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" name="Freeform 297"/>
            <p:cNvSpPr>
              <a:spLocks/>
            </p:cNvSpPr>
            <p:nvPr/>
          </p:nvSpPr>
          <p:spPr bwMode="auto">
            <a:xfrm>
              <a:off x="2743" y="3246"/>
              <a:ext cx="223" cy="202"/>
            </a:xfrm>
            <a:custGeom>
              <a:avLst/>
              <a:gdLst>
                <a:gd name="T0" fmla="*/ 94 w 94"/>
                <a:gd name="T1" fmla="*/ 0 h 85"/>
                <a:gd name="T2" fmla="*/ 82 w 94"/>
                <a:gd name="T3" fmla="*/ 0 h 85"/>
                <a:gd name="T4" fmla="*/ 0 w 94"/>
                <a:gd name="T5" fmla="*/ 82 h 85"/>
                <a:gd name="T6" fmla="*/ 9 w 94"/>
                <a:gd name="T7" fmla="*/ 85 h 85"/>
                <a:gd name="T8" fmla="*/ 94 w 94"/>
                <a:gd name="T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85">
                  <a:moveTo>
                    <a:pt x="94" y="0"/>
                  </a:moveTo>
                  <a:cubicBezTo>
                    <a:pt x="90" y="0"/>
                    <a:pt x="86" y="0"/>
                    <a:pt x="82" y="0"/>
                  </a:cubicBezTo>
                  <a:lnTo>
                    <a:pt x="0" y="82"/>
                  </a:lnTo>
                  <a:cubicBezTo>
                    <a:pt x="3" y="83"/>
                    <a:pt x="6" y="84"/>
                    <a:pt x="9" y="85"/>
                  </a:cubicBezTo>
                  <a:lnTo>
                    <a:pt x="9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" name="Freeform 298"/>
            <p:cNvSpPr>
              <a:spLocks/>
            </p:cNvSpPr>
            <p:nvPr/>
          </p:nvSpPr>
          <p:spPr bwMode="auto">
            <a:xfrm>
              <a:off x="2658" y="3246"/>
              <a:ext cx="194" cy="176"/>
            </a:xfrm>
            <a:custGeom>
              <a:avLst/>
              <a:gdLst>
                <a:gd name="T0" fmla="*/ 82 w 82"/>
                <a:gd name="T1" fmla="*/ 0 h 74"/>
                <a:gd name="T2" fmla="*/ 71 w 82"/>
                <a:gd name="T3" fmla="*/ 0 h 74"/>
                <a:gd name="T4" fmla="*/ 0 w 82"/>
                <a:gd name="T5" fmla="*/ 71 h 74"/>
                <a:gd name="T6" fmla="*/ 8 w 82"/>
                <a:gd name="T7" fmla="*/ 74 h 74"/>
                <a:gd name="T8" fmla="*/ 82 w 82"/>
                <a:gd name="T9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74">
                  <a:moveTo>
                    <a:pt x="82" y="0"/>
                  </a:moveTo>
                  <a:cubicBezTo>
                    <a:pt x="78" y="0"/>
                    <a:pt x="75" y="0"/>
                    <a:pt x="71" y="0"/>
                  </a:cubicBezTo>
                  <a:lnTo>
                    <a:pt x="0" y="71"/>
                  </a:lnTo>
                  <a:cubicBezTo>
                    <a:pt x="3" y="72"/>
                    <a:pt x="5" y="73"/>
                    <a:pt x="8" y="74"/>
                  </a:cubicBez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" name="Freeform 299"/>
            <p:cNvSpPr>
              <a:spLocks/>
            </p:cNvSpPr>
            <p:nvPr/>
          </p:nvSpPr>
          <p:spPr bwMode="auto">
            <a:xfrm>
              <a:off x="2347" y="3154"/>
              <a:ext cx="133" cy="123"/>
            </a:xfrm>
            <a:custGeom>
              <a:avLst/>
              <a:gdLst>
                <a:gd name="T0" fmla="*/ 56 w 56"/>
                <a:gd name="T1" fmla="*/ 3 h 52"/>
                <a:gd name="T2" fmla="*/ 48 w 56"/>
                <a:gd name="T3" fmla="*/ 0 h 52"/>
                <a:gd name="T4" fmla="*/ 0 w 56"/>
                <a:gd name="T5" fmla="*/ 48 h 52"/>
                <a:gd name="T6" fmla="*/ 7 w 56"/>
                <a:gd name="T7" fmla="*/ 52 h 52"/>
                <a:gd name="T8" fmla="*/ 56 w 56"/>
                <a:gd name="T9" fmla="*/ 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2">
                  <a:moveTo>
                    <a:pt x="56" y="3"/>
                  </a:moveTo>
                  <a:cubicBezTo>
                    <a:pt x="54" y="2"/>
                    <a:pt x="51" y="1"/>
                    <a:pt x="48" y="0"/>
                  </a:cubicBezTo>
                  <a:lnTo>
                    <a:pt x="0" y="48"/>
                  </a:lnTo>
                  <a:cubicBezTo>
                    <a:pt x="3" y="50"/>
                    <a:pt x="5" y="51"/>
                    <a:pt x="7" y="52"/>
                  </a:cubicBezTo>
                  <a:lnTo>
                    <a:pt x="56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" name="Freeform 300"/>
            <p:cNvSpPr>
              <a:spLocks/>
            </p:cNvSpPr>
            <p:nvPr/>
          </p:nvSpPr>
          <p:spPr bwMode="auto">
            <a:xfrm>
              <a:off x="2494" y="3213"/>
              <a:ext cx="159" cy="145"/>
            </a:xfrm>
            <a:custGeom>
              <a:avLst/>
              <a:gdLst>
                <a:gd name="T0" fmla="*/ 67 w 67"/>
                <a:gd name="T1" fmla="*/ 2 h 61"/>
                <a:gd name="T2" fmla="*/ 57 w 67"/>
                <a:gd name="T3" fmla="*/ 0 h 61"/>
                <a:gd name="T4" fmla="*/ 0 w 67"/>
                <a:gd name="T5" fmla="*/ 57 h 61"/>
                <a:gd name="T6" fmla="*/ 8 w 67"/>
                <a:gd name="T7" fmla="*/ 61 h 61"/>
                <a:gd name="T8" fmla="*/ 67 w 67"/>
                <a:gd name="T9" fmla="*/ 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1">
                  <a:moveTo>
                    <a:pt x="67" y="2"/>
                  </a:moveTo>
                  <a:cubicBezTo>
                    <a:pt x="63" y="2"/>
                    <a:pt x="60" y="1"/>
                    <a:pt x="57" y="0"/>
                  </a:cubicBezTo>
                  <a:lnTo>
                    <a:pt x="0" y="57"/>
                  </a:lnTo>
                  <a:cubicBezTo>
                    <a:pt x="3" y="58"/>
                    <a:pt x="6" y="60"/>
                    <a:pt x="8" y="61"/>
                  </a:cubicBezTo>
                  <a:lnTo>
                    <a:pt x="67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" name="Freeform 301"/>
            <p:cNvSpPr>
              <a:spLocks/>
            </p:cNvSpPr>
            <p:nvPr/>
          </p:nvSpPr>
          <p:spPr bwMode="auto">
            <a:xfrm>
              <a:off x="2279" y="3116"/>
              <a:ext cx="125" cy="119"/>
            </a:xfrm>
            <a:custGeom>
              <a:avLst/>
              <a:gdLst>
                <a:gd name="T0" fmla="*/ 53 w 53"/>
                <a:gd name="T1" fmla="*/ 4 h 50"/>
                <a:gd name="T2" fmla="*/ 45 w 53"/>
                <a:gd name="T3" fmla="*/ 0 h 50"/>
                <a:gd name="T4" fmla="*/ 0 w 53"/>
                <a:gd name="T5" fmla="*/ 45 h 50"/>
                <a:gd name="T6" fmla="*/ 7 w 53"/>
                <a:gd name="T7" fmla="*/ 50 h 50"/>
                <a:gd name="T8" fmla="*/ 53 w 53"/>
                <a:gd name="T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0">
                  <a:moveTo>
                    <a:pt x="53" y="4"/>
                  </a:moveTo>
                  <a:cubicBezTo>
                    <a:pt x="50" y="2"/>
                    <a:pt x="48" y="1"/>
                    <a:pt x="45" y="0"/>
                  </a:cubicBezTo>
                  <a:lnTo>
                    <a:pt x="0" y="45"/>
                  </a:lnTo>
                  <a:cubicBezTo>
                    <a:pt x="2" y="47"/>
                    <a:pt x="5" y="48"/>
                    <a:pt x="7" y="50"/>
                  </a:cubicBezTo>
                  <a:lnTo>
                    <a:pt x="53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" name="Freeform 302"/>
            <p:cNvSpPr>
              <a:spLocks/>
            </p:cNvSpPr>
            <p:nvPr/>
          </p:nvSpPr>
          <p:spPr bwMode="auto">
            <a:xfrm>
              <a:off x="1795" y="540"/>
              <a:ext cx="2713" cy="2732"/>
            </a:xfrm>
            <a:custGeom>
              <a:avLst/>
              <a:gdLst>
                <a:gd name="T0" fmla="*/ 1145 w 1145"/>
                <a:gd name="T1" fmla="*/ 7 h 1152"/>
                <a:gd name="T2" fmla="*/ 1141 w 1145"/>
                <a:gd name="T3" fmla="*/ 0 h 1152"/>
                <a:gd name="T4" fmla="*/ 0 w 1145"/>
                <a:gd name="T5" fmla="*/ 1142 h 1152"/>
                <a:gd name="T6" fmla="*/ 2 w 1145"/>
                <a:gd name="T7" fmla="*/ 1152 h 1152"/>
                <a:gd name="T8" fmla="*/ 1145 w 1145"/>
                <a:gd name="T9" fmla="*/ 7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5" h="1152">
                  <a:moveTo>
                    <a:pt x="1145" y="7"/>
                  </a:moveTo>
                  <a:cubicBezTo>
                    <a:pt x="1144" y="5"/>
                    <a:pt x="1142" y="3"/>
                    <a:pt x="1141" y="0"/>
                  </a:cubicBezTo>
                  <a:lnTo>
                    <a:pt x="0" y="1142"/>
                  </a:lnTo>
                  <a:cubicBezTo>
                    <a:pt x="1" y="1146"/>
                    <a:pt x="2" y="1149"/>
                    <a:pt x="2" y="1152"/>
                  </a:cubicBezTo>
                  <a:lnTo>
                    <a:pt x="1145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" name="Freeform 303"/>
            <p:cNvSpPr>
              <a:spLocks/>
            </p:cNvSpPr>
            <p:nvPr/>
          </p:nvSpPr>
          <p:spPr bwMode="auto">
            <a:xfrm>
              <a:off x="3707" y="2528"/>
              <a:ext cx="860" cy="863"/>
            </a:xfrm>
            <a:custGeom>
              <a:avLst/>
              <a:gdLst>
                <a:gd name="T0" fmla="*/ 356 w 363"/>
                <a:gd name="T1" fmla="*/ 19 h 364"/>
                <a:gd name="T2" fmla="*/ 363 w 363"/>
                <a:gd name="T3" fmla="*/ 0 h 364"/>
                <a:gd name="T4" fmla="*/ 0 w 363"/>
                <a:gd name="T5" fmla="*/ 364 h 364"/>
                <a:gd name="T6" fmla="*/ 18 w 363"/>
                <a:gd name="T7" fmla="*/ 357 h 364"/>
                <a:gd name="T8" fmla="*/ 356 w 363"/>
                <a:gd name="T9" fmla="*/ 19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3" h="364">
                  <a:moveTo>
                    <a:pt x="356" y="19"/>
                  </a:moveTo>
                  <a:cubicBezTo>
                    <a:pt x="358" y="13"/>
                    <a:pt x="361" y="6"/>
                    <a:pt x="363" y="0"/>
                  </a:cubicBezTo>
                  <a:lnTo>
                    <a:pt x="0" y="364"/>
                  </a:lnTo>
                  <a:cubicBezTo>
                    <a:pt x="6" y="362"/>
                    <a:pt x="12" y="359"/>
                    <a:pt x="18" y="357"/>
                  </a:cubicBezTo>
                  <a:lnTo>
                    <a:pt x="356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" name="Freeform 304"/>
            <p:cNvSpPr>
              <a:spLocks/>
            </p:cNvSpPr>
            <p:nvPr/>
          </p:nvSpPr>
          <p:spPr bwMode="auto">
            <a:xfrm>
              <a:off x="3927" y="2751"/>
              <a:ext cx="534" cy="531"/>
            </a:xfrm>
            <a:custGeom>
              <a:avLst/>
              <a:gdLst>
                <a:gd name="T0" fmla="*/ 205 w 225"/>
                <a:gd name="T1" fmla="*/ 31 h 224"/>
                <a:gd name="T2" fmla="*/ 225 w 225"/>
                <a:gd name="T3" fmla="*/ 0 h 224"/>
                <a:gd name="T4" fmla="*/ 0 w 225"/>
                <a:gd name="T5" fmla="*/ 224 h 224"/>
                <a:gd name="T6" fmla="*/ 31 w 225"/>
                <a:gd name="T7" fmla="*/ 205 h 224"/>
                <a:gd name="T8" fmla="*/ 205 w 225"/>
                <a:gd name="T9" fmla="*/ 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224">
                  <a:moveTo>
                    <a:pt x="205" y="31"/>
                  </a:moveTo>
                  <a:cubicBezTo>
                    <a:pt x="212" y="21"/>
                    <a:pt x="218" y="10"/>
                    <a:pt x="225" y="0"/>
                  </a:cubicBezTo>
                  <a:lnTo>
                    <a:pt x="0" y="224"/>
                  </a:lnTo>
                  <a:cubicBezTo>
                    <a:pt x="11" y="218"/>
                    <a:pt x="21" y="212"/>
                    <a:pt x="31" y="205"/>
                  </a:cubicBezTo>
                  <a:lnTo>
                    <a:pt x="205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" name="Freeform 305"/>
            <p:cNvSpPr>
              <a:spLocks/>
            </p:cNvSpPr>
            <p:nvPr/>
          </p:nvSpPr>
          <p:spPr bwMode="auto">
            <a:xfrm>
              <a:off x="3537" y="2357"/>
              <a:ext cx="1087" cy="1089"/>
            </a:xfrm>
            <a:custGeom>
              <a:avLst/>
              <a:gdLst>
                <a:gd name="T0" fmla="*/ 454 w 459"/>
                <a:gd name="T1" fmla="*/ 16 h 459"/>
                <a:gd name="T2" fmla="*/ 459 w 459"/>
                <a:gd name="T3" fmla="*/ 0 h 459"/>
                <a:gd name="T4" fmla="*/ 0 w 459"/>
                <a:gd name="T5" fmla="*/ 459 h 459"/>
                <a:gd name="T6" fmla="*/ 16 w 459"/>
                <a:gd name="T7" fmla="*/ 455 h 459"/>
                <a:gd name="T8" fmla="*/ 454 w 459"/>
                <a:gd name="T9" fmla="*/ 16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9" h="459">
                  <a:moveTo>
                    <a:pt x="454" y="16"/>
                  </a:moveTo>
                  <a:cubicBezTo>
                    <a:pt x="456" y="11"/>
                    <a:pt x="457" y="5"/>
                    <a:pt x="459" y="0"/>
                  </a:cubicBezTo>
                  <a:lnTo>
                    <a:pt x="0" y="459"/>
                  </a:lnTo>
                  <a:cubicBezTo>
                    <a:pt x="6" y="458"/>
                    <a:pt x="11" y="456"/>
                    <a:pt x="16" y="455"/>
                  </a:cubicBezTo>
                  <a:lnTo>
                    <a:pt x="454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" name="Freeform 306"/>
            <p:cNvSpPr>
              <a:spLocks/>
            </p:cNvSpPr>
            <p:nvPr/>
          </p:nvSpPr>
          <p:spPr bwMode="auto">
            <a:xfrm>
              <a:off x="3392" y="2212"/>
              <a:ext cx="1263" cy="1264"/>
            </a:xfrm>
            <a:custGeom>
              <a:avLst/>
              <a:gdLst>
                <a:gd name="T0" fmla="*/ 530 w 533"/>
                <a:gd name="T1" fmla="*/ 14 h 533"/>
                <a:gd name="T2" fmla="*/ 533 w 533"/>
                <a:gd name="T3" fmla="*/ 0 h 533"/>
                <a:gd name="T4" fmla="*/ 0 w 533"/>
                <a:gd name="T5" fmla="*/ 533 h 533"/>
                <a:gd name="T6" fmla="*/ 14 w 533"/>
                <a:gd name="T7" fmla="*/ 531 h 533"/>
                <a:gd name="T8" fmla="*/ 530 w 533"/>
                <a:gd name="T9" fmla="*/ 14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3" h="533">
                  <a:moveTo>
                    <a:pt x="530" y="14"/>
                  </a:moveTo>
                  <a:cubicBezTo>
                    <a:pt x="531" y="9"/>
                    <a:pt x="532" y="5"/>
                    <a:pt x="533" y="0"/>
                  </a:cubicBezTo>
                  <a:lnTo>
                    <a:pt x="0" y="533"/>
                  </a:lnTo>
                  <a:cubicBezTo>
                    <a:pt x="5" y="533"/>
                    <a:pt x="9" y="532"/>
                    <a:pt x="14" y="531"/>
                  </a:cubicBezTo>
                  <a:lnTo>
                    <a:pt x="53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" name="Freeform 307"/>
            <p:cNvSpPr>
              <a:spLocks/>
            </p:cNvSpPr>
            <p:nvPr/>
          </p:nvSpPr>
          <p:spPr bwMode="auto">
            <a:xfrm>
              <a:off x="2932" y="3189"/>
              <a:ext cx="318" cy="295"/>
            </a:xfrm>
            <a:custGeom>
              <a:avLst/>
              <a:gdLst>
                <a:gd name="T0" fmla="*/ 134 w 134"/>
                <a:gd name="T1" fmla="*/ 0 h 124"/>
                <a:gd name="T2" fmla="*/ 118 w 134"/>
                <a:gd name="T3" fmla="*/ 5 h 124"/>
                <a:gd name="T4" fmla="*/ 0 w 134"/>
                <a:gd name="T5" fmla="*/ 123 h 124"/>
                <a:gd name="T6" fmla="*/ 10 w 134"/>
                <a:gd name="T7" fmla="*/ 124 h 124"/>
                <a:gd name="T8" fmla="*/ 134 w 134"/>
                <a:gd name="T9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124">
                  <a:moveTo>
                    <a:pt x="134" y="0"/>
                  </a:moveTo>
                  <a:cubicBezTo>
                    <a:pt x="129" y="2"/>
                    <a:pt x="123" y="4"/>
                    <a:pt x="118" y="5"/>
                  </a:cubicBezTo>
                  <a:lnTo>
                    <a:pt x="0" y="123"/>
                  </a:lnTo>
                  <a:cubicBezTo>
                    <a:pt x="3" y="124"/>
                    <a:pt x="7" y="124"/>
                    <a:pt x="10" y="124"/>
                  </a:cubicBezTo>
                  <a:lnTo>
                    <a:pt x="1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" name="Freeform 308"/>
            <p:cNvSpPr>
              <a:spLocks/>
            </p:cNvSpPr>
            <p:nvPr/>
          </p:nvSpPr>
          <p:spPr bwMode="auto">
            <a:xfrm>
              <a:off x="3034" y="3085"/>
              <a:ext cx="434" cy="410"/>
            </a:xfrm>
            <a:custGeom>
              <a:avLst/>
              <a:gdLst>
                <a:gd name="T0" fmla="*/ 183 w 183"/>
                <a:gd name="T1" fmla="*/ 0 h 173"/>
                <a:gd name="T2" fmla="*/ 156 w 183"/>
                <a:gd name="T3" fmla="*/ 16 h 173"/>
                <a:gd name="T4" fmla="*/ 0 w 183"/>
                <a:gd name="T5" fmla="*/ 172 h 173"/>
                <a:gd name="T6" fmla="*/ 11 w 183"/>
                <a:gd name="T7" fmla="*/ 173 h 173"/>
                <a:gd name="T8" fmla="*/ 183 w 183"/>
                <a:gd name="T9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" h="173">
                  <a:moveTo>
                    <a:pt x="183" y="0"/>
                  </a:moveTo>
                  <a:cubicBezTo>
                    <a:pt x="174" y="6"/>
                    <a:pt x="165" y="11"/>
                    <a:pt x="156" y="16"/>
                  </a:cubicBezTo>
                  <a:lnTo>
                    <a:pt x="0" y="172"/>
                  </a:lnTo>
                  <a:cubicBezTo>
                    <a:pt x="4" y="172"/>
                    <a:pt x="7" y="172"/>
                    <a:pt x="11" y="173"/>
                  </a:cubicBezTo>
                  <a:lnTo>
                    <a:pt x="18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" name="Freeform 309"/>
            <p:cNvSpPr>
              <a:spLocks/>
            </p:cNvSpPr>
            <p:nvPr/>
          </p:nvSpPr>
          <p:spPr bwMode="auto">
            <a:xfrm>
              <a:off x="3264" y="2084"/>
              <a:ext cx="1405" cy="1409"/>
            </a:xfrm>
            <a:custGeom>
              <a:avLst/>
              <a:gdLst>
                <a:gd name="T0" fmla="*/ 592 w 593"/>
                <a:gd name="T1" fmla="*/ 12 h 594"/>
                <a:gd name="T2" fmla="*/ 593 w 593"/>
                <a:gd name="T3" fmla="*/ 0 h 594"/>
                <a:gd name="T4" fmla="*/ 0 w 593"/>
                <a:gd name="T5" fmla="*/ 594 h 594"/>
                <a:gd name="T6" fmla="*/ 12 w 593"/>
                <a:gd name="T7" fmla="*/ 593 h 594"/>
                <a:gd name="T8" fmla="*/ 592 w 593"/>
                <a:gd name="T9" fmla="*/ 12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3" h="594">
                  <a:moveTo>
                    <a:pt x="592" y="12"/>
                  </a:moveTo>
                  <a:cubicBezTo>
                    <a:pt x="592" y="8"/>
                    <a:pt x="592" y="4"/>
                    <a:pt x="593" y="0"/>
                  </a:cubicBezTo>
                  <a:lnTo>
                    <a:pt x="0" y="594"/>
                  </a:lnTo>
                  <a:cubicBezTo>
                    <a:pt x="4" y="593"/>
                    <a:pt x="8" y="593"/>
                    <a:pt x="12" y="593"/>
                  </a:cubicBezTo>
                  <a:lnTo>
                    <a:pt x="592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" name="Freeform 310"/>
            <p:cNvSpPr>
              <a:spLocks/>
            </p:cNvSpPr>
            <p:nvPr/>
          </p:nvSpPr>
          <p:spPr bwMode="auto">
            <a:xfrm>
              <a:off x="2421" y="3187"/>
              <a:ext cx="142" cy="133"/>
            </a:xfrm>
            <a:custGeom>
              <a:avLst/>
              <a:gdLst>
                <a:gd name="T0" fmla="*/ 60 w 60"/>
                <a:gd name="T1" fmla="*/ 3 h 56"/>
                <a:gd name="T2" fmla="*/ 52 w 60"/>
                <a:gd name="T3" fmla="*/ 0 h 56"/>
                <a:gd name="T4" fmla="*/ 0 w 60"/>
                <a:gd name="T5" fmla="*/ 52 h 56"/>
                <a:gd name="T6" fmla="*/ 7 w 60"/>
                <a:gd name="T7" fmla="*/ 56 h 56"/>
                <a:gd name="T8" fmla="*/ 60 w 60"/>
                <a:gd name="T9" fmla="*/ 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56">
                  <a:moveTo>
                    <a:pt x="60" y="3"/>
                  </a:moveTo>
                  <a:cubicBezTo>
                    <a:pt x="57" y="2"/>
                    <a:pt x="54" y="1"/>
                    <a:pt x="52" y="0"/>
                  </a:cubicBezTo>
                  <a:lnTo>
                    <a:pt x="0" y="52"/>
                  </a:lnTo>
                  <a:cubicBezTo>
                    <a:pt x="2" y="53"/>
                    <a:pt x="5" y="55"/>
                    <a:pt x="7" y="56"/>
                  </a:cubicBezTo>
                  <a:lnTo>
                    <a:pt x="6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" name="Freeform 311"/>
            <p:cNvSpPr>
              <a:spLocks/>
            </p:cNvSpPr>
            <p:nvPr/>
          </p:nvSpPr>
          <p:spPr bwMode="auto">
            <a:xfrm>
              <a:off x="3809" y="1857"/>
              <a:ext cx="860" cy="887"/>
            </a:xfrm>
            <a:custGeom>
              <a:avLst/>
              <a:gdLst>
                <a:gd name="T0" fmla="*/ 363 w 363"/>
                <a:gd name="T1" fmla="*/ 10 h 374"/>
                <a:gd name="T2" fmla="*/ 363 w 363"/>
                <a:gd name="T3" fmla="*/ 0 h 374"/>
                <a:gd name="T4" fmla="*/ 16 w 363"/>
                <a:gd name="T5" fmla="*/ 347 h 374"/>
                <a:gd name="T6" fmla="*/ 0 w 363"/>
                <a:gd name="T7" fmla="*/ 374 h 374"/>
                <a:gd name="T8" fmla="*/ 363 w 363"/>
                <a:gd name="T9" fmla="*/ 1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3" h="374">
                  <a:moveTo>
                    <a:pt x="363" y="10"/>
                  </a:moveTo>
                  <a:cubicBezTo>
                    <a:pt x="363" y="7"/>
                    <a:pt x="363" y="3"/>
                    <a:pt x="363" y="0"/>
                  </a:cubicBezTo>
                  <a:lnTo>
                    <a:pt x="16" y="347"/>
                  </a:lnTo>
                  <a:cubicBezTo>
                    <a:pt x="11" y="356"/>
                    <a:pt x="5" y="366"/>
                    <a:pt x="0" y="374"/>
                  </a:cubicBezTo>
                  <a:lnTo>
                    <a:pt x="363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" name="Freeform 312"/>
            <p:cNvSpPr>
              <a:spLocks/>
            </p:cNvSpPr>
            <p:nvPr/>
          </p:nvSpPr>
          <p:spPr bwMode="auto">
            <a:xfrm>
              <a:off x="2215" y="3073"/>
              <a:ext cx="116" cy="114"/>
            </a:xfrm>
            <a:custGeom>
              <a:avLst/>
              <a:gdLst>
                <a:gd name="T0" fmla="*/ 49 w 49"/>
                <a:gd name="T1" fmla="*/ 4 h 48"/>
                <a:gd name="T2" fmla="*/ 42 w 49"/>
                <a:gd name="T3" fmla="*/ 0 h 48"/>
                <a:gd name="T4" fmla="*/ 0 w 49"/>
                <a:gd name="T5" fmla="*/ 43 h 48"/>
                <a:gd name="T6" fmla="*/ 6 w 49"/>
                <a:gd name="T7" fmla="*/ 48 h 48"/>
                <a:gd name="T8" fmla="*/ 49 w 49"/>
                <a:gd name="T9" fmla="*/ 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8">
                  <a:moveTo>
                    <a:pt x="49" y="4"/>
                  </a:moveTo>
                  <a:cubicBezTo>
                    <a:pt x="47" y="3"/>
                    <a:pt x="45" y="1"/>
                    <a:pt x="42" y="0"/>
                  </a:cubicBezTo>
                  <a:lnTo>
                    <a:pt x="0" y="43"/>
                  </a:lnTo>
                  <a:cubicBezTo>
                    <a:pt x="2" y="44"/>
                    <a:pt x="4" y="46"/>
                    <a:pt x="6" y="48"/>
                  </a:cubicBezTo>
                  <a:lnTo>
                    <a:pt x="49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" name="Freeform 313"/>
            <p:cNvSpPr>
              <a:spLocks/>
            </p:cNvSpPr>
            <p:nvPr/>
          </p:nvSpPr>
          <p:spPr bwMode="auto">
            <a:xfrm>
              <a:off x="3970" y="1565"/>
              <a:ext cx="652" cy="676"/>
            </a:xfrm>
            <a:custGeom>
              <a:avLst/>
              <a:gdLst>
                <a:gd name="T0" fmla="*/ 0 w 275"/>
                <a:gd name="T1" fmla="*/ 273 h 285"/>
                <a:gd name="T2" fmla="*/ 0 w 275"/>
                <a:gd name="T3" fmla="*/ 285 h 285"/>
                <a:gd name="T4" fmla="*/ 275 w 275"/>
                <a:gd name="T5" fmla="*/ 9 h 285"/>
                <a:gd name="T6" fmla="*/ 273 w 275"/>
                <a:gd name="T7" fmla="*/ 0 h 285"/>
                <a:gd name="T8" fmla="*/ 0 w 275"/>
                <a:gd name="T9" fmla="*/ 273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" h="285">
                  <a:moveTo>
                    <a:pt x="0" y="273"/>
                  </a:moveTo>
                  <a:cubicBezTo>
                    <a:pt x="0" y="277"/>
                    <a:pt x="0" y="281"/>
                    <a:pt x="0" y="285"/>
                  </a:cubicBezTo>
                  <a:lnTo>
                    <a:pt x="275" y="9"/>
                  </a:lnTo>
                  <a:cubicBezTo>
                    <a:pt x="275" y="6"/>
                    <a:pt x="274" y="3"/>
                    <a:pt x="273" y="0"/>
                  </a:cubicBezTo>
                  <a:lnTo>
                    <a:pt x="0" y="2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" name="Freeform 314"/>
            <p:cNvSpPr>
              <a:spLocks/>
            </p:cNvSpPr>
            <p:nvPr/>
          </p:nvSpPr>
          <p:spPr bwMode="auto">
            <a:xfrm>
              <a:off x="3968" y="1477"/>
              <a:ext cx="630" cy="648"/>
            </a:xfrm>
            <a:custGeom>
              <a:avLst/>
              <a:gdLst>
                <a:gd name="T0" fmla="*/ 0 w 266"/>
                <a:gd name="T1" fmla="*/ 263 h 273"/>
                <a:gd name="T2" fmla="*/ 1 w 266"/>
                <a:gd name="T3" fmla="*/ 273 h 273"/>
                <a:gd name="T4" fmla="*/ 266 w 266"/>
                <a:gd name="T5" fmla="*/ 8 h 273"/>
                <a:gd name="T6" fmla="*/ 263 w 266"/>
                <a:gd name="T7" fmla="*/ 0 h 273"/>
                <a:gd name="T8" fmla="*/ 0 w 266"/>
                <a:gd name="T9" fmla="*/ 26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273">
                  <a:moveTo>
                    <a:pt x="0" y="263"/>
                  </a:moveTo>
                  <a:cubicBezTo>
                    <a:pt x="0" y="266"/>
                    <a:pt x="1" y="270"/>
                    <a:pt x="1" y="273"/>
                  </a:cubicBezTo>
                  <a:lnTo>
                    <a:pt x="266" y="8"/>
                  </a:lnTo>
                  <a:cubicBezTo>
                    <a:pt x="265" y="6"/>
                    <a:pt x="264" y="3"/>
                    <a:pt x="263" y="0"/>
                  </a:cubicBezTo>
                  <a:lnTo>
                    <a:pt x="0" y="2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Freeform 315"/>
            <p:cNvSpPr>
              <a:spLocks/>
            </p:cNvSpPr>
            <p:nvPr/>
          </p:nvSpPr>
          <p:spPr bwMode="auto">
            <a:xfrm>
              <a:off x="3954" y="1655"/>
              <a:ext cx="689" cy="716"/>
            </a:xfrm>
            <a:custGeom>
              <a:avLst/>
              <a:gdLst>
                <a:gd name="T0" fmla="*/ 0 w 291"/>
                <a:gd name="T1" fmla="*/ 302 h 302"/>
                <a:gd name="T2" fmla="*/ 291 w 291"/>
                <a:gd name="T3" fmla="*/ 10 h 302"/>
                <a:gd name="T4" fmla="*/ 290 w 291"/>
                <a:gd name="T5" fmla="*/ 5 h 302"/>
                <a:gd name="T6" fmla="*/ 289 w 291"/>
                <a:gd name="T7" fmla="*/ 0 h 302"/>
                <a:gd name="T8" fmla="*/ 2 w 291"/>
                <a:gd name="T9" fmla="*/ 288 h 302"/>
                <a:gd name="T10" fmla="*/ 0 w 291"/>
                <a:gd name="T1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" h="302">
                  <a:moveTo>
                    <a:pt x="0" y="302"/>
                  </a:moveTo>
                  <a:lnTo>
                    <a:pt x="291" y="10"/>
                  </a:lnTo>
                  <a:cubicBezTo>
                    <a:pt x="291" y="8"/>
                    <a:pt x="291" y="7"/>
                    <a:pt x="290" y="5"/>
                  </a:cubicBezTo>
                  <a:cubicBezTo>
                    <a:pt x="290" y="3"/>
                    <a:pt x="290" y="2"/>
                    <a:pt x="289" y="0"/>
                  </a:cubicBezTo>
                  <a:lnTo>
                    <a:pt x="2" y="288"/>
                  </a:lnTo>
                  <a:cubicBezTo>
                    <a:pt x="2" y="293"/>
                    <a:pt x="1" y="297"/>
                    <a:pt x="0" y="30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Freeform 316"/>
            <p:cNvSpPr>
              <a:spLocks/>
            </p:cNvSpPr>
            <p:nvPr/>
          </p:nvSpPr>
          <p:spPr bwMode="auto">
            <a:xfrm>
              <a:off x="1824" y="619"/>
              <a:ext cx="2715" cy="2736"/>
            </a:xfrm>
            <a:custGeom>
              <a:avLst/>
              <a:gdLst>
                <a:gd name="T0" fmla="*/ 1146 w 1146"/>
                <a:gd name="T1" fmla="*/ 9 h 1154"/>
                <a:gd name="T2" fmla="*/ 1144 w 1146"/>
                <a:gd name="T3" fmla="*/ 0 h 1154"/>
                <a:gd name="T4" fmla="*/ 0 w 1146"/>
                <a:gd name="T5" fmla="*/ 1146 h 1154"/>
                <a:gd name="T6" fmla="*/ 4 w 1146"/>
                <a:gd name="T7" fmla="*/ 1154 h 1154"/>
                <a:gd name="T8" fmla="*/ 1146 w 1146"/>
                <a:gd name="T9" fmla="*/ 9 h 1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6" h="1154">
                  <a:moveTo>
                    <a:pt x="1146" y="9"/>
                  </a:moveTo>
                  <a:cubicBezTo>
                    <a:pt x="1146" y="6"/>
                    <a:pt x="1145" y="3"/>
                    <a:pt x="1144" y="0"/>
                  </a:cubicBezTo>
                  <a:lnTo>
                    <a:pt x="0" y="1146"/>
                  </a:lnTo>
                  <a:cubicBezTo>
                    <a:pt x="1" y="1149"/>
                    <a:pt x="2" y="1151"/>
                    <a:pt x="4" y="1154"/>
                  </a:cubicBezTo>
                  <a:lnTo>
                    <a:pt x="1146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Freeform 317"/>
            <p:cNvSpPr>
              <a:spLocks/>
            </p:cNvSpPr>
            <p:nvPr/>
          </p:nvSpPr>
          <p:spPr bwMode="auto">
            <a:xfrm>
              <a:off x="1873" y="721"/>
              <a:ext cx="2673" cy="2689"/>
            </a:xfrm>
            <a:custGeom>
              <a:avLst/>
              <a:gdLst>
                <a:gd name="T0" fmla="*/ 1128 w 1128"/>
                <a:gd name="T1" fmla="*/ 12 h 1134"/>
                <a:gd name="T2" fmla="*/ 1128 w 1128"/>
                <a:gd name="T3" fmla="*/ 0 h 1134"/>
                <a:gd name="T4" fmla="*/ 0 w 1128"/>
                <a:gd name="T5" fmla="*/ 1130 h 1134"/>
                <a:gd name="T6" fmla="*/ 7 w 1128"/>
                <a:gd name="T7" fmla="*/ 1134 h 1134"/>
                <a:gd name="T8" fmla="*/ 1128 w 1128"/>
                <a:gd name="T9" fmla="*/ 12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8" h="1134">
                  <a:moveTo>
                    <a:pt x="1128" y="12"/>
                  </a:moveTo>
                  <a:cubicBezTo>
                    <a:pt x="1128" y="8"/>
                    <a:pt x="1128" y="4"/>
                    <a:pt x="1128" y="0"/>
                  </a:cubicBezTo>
                  <a:lnTo>
                    <a:pt x="0" y="1130"/>
                  </a:lnTo>
                  <a:cubicBezTo>
                    <a:pt x="2" y="1132"/>
                    <a:pt x="5" y="1133"/>
                    <a:pt x="7" y="1134"/>
                  </a:cubicBezTo>
                  <a:lnTo>
                    <a:pt x="1128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Freeform 318"/>
            <p:cNvSpPr>
              <a:spLocks/>
            </p:cNvSpPr>
            <p:nvPr/>
          </p:nvSpPr>
          <p:spPr bwMode="auto">
            <a:xfrm>
              <a:off x="3913" y="1752"/>
              <a:ext cx="747" cy="773"/>
            </a:xfrm>
            <a:custGeom>
              <a:avLst/>
              <a:gdLst>
                <a:gd name="T0" fmla="*/ 5 w 315"/>
                <a:gd name="T1" fmla="*/ 309 h 326"/>
                <a:gd name="T2" fmla="*/ 0 w 315"/>
                <a:gd name="T3" fmla="*/ 326 h 326"/>
                <a:gd name="T4" fmla="*/ 315 w 315"/>
                <a:gd name="T5" fmla="*/ 10 h 326"/>
                <a:gd name="T6" fmla="*/ 314 w 315"/>
                <a:gd name="T7" fmla="*/ 0 h 326"/>
                <a:gd name="T8" fmla="*/ 5 w 315"/>
                <a:gd name="T9" fmla="*/ 30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5" h="326">
                  <a:moveTo>
                    <a:pt x="5" y="309"/>
                  </a:moveTo>
                  <a:cubicBezTo>
                    <a:pt x="4" y="315"/>
                    <a:pt x="2" y="320"/>
                    <a:pt x="0" y="326"/>
                  </a:cubicBezTo>
                  <a:lnTo>
                    <a:pt x="315" y="10"/>
                  </a:lnTo>
                  <a:cubicBezTo>
                    <a:pt x="315" y="7"/>
                    <a:pt x="314" y="4"/>
                    <a:pt x="314" y="0"/>
                  </a:cubicBezTo>
                  <a:lnTo>
                    <a:pt x="5" y="3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Freeform 319"/>
            <p:cNvSpPr>
              <a:spLocks/>
            </p:cNvSpPr>
            <p:nvPr/>
          </p:nvSpPr>
          <p:spPr bwMode="auto">
            <a:xfrm>
              <a:off x="3956" y="1394"/>
              <a:ext cx="611" cy="629"/>
            </a:xfrm>
            <a:custGeom>
              <a:avLst/>
              <a:gdLst>
                <a:gd name="T0" fmla="*/ 0 w 258"/>
                <a:gd name="T1" fmla="*/ 255 h 265"/>
                <a:gd name="T2" fmla="*/ 2 w 258"/>
                <a:gd name="T3" fmla="*/ 265 h 265"/>
                <a:gd name="T4" fmla="*/ 258 w 258"/>
                <a:gd name="T5" fmla="*/ 8 h 265"/>
                <a:gd name="T6" fmla="*/ 255 w 258"/>
                <a:gd name="T7" fmla="*/ 0 h 265"/>
                <a:gd name="T8" fmla="*/ 0 w 258"/>
                <a:gd name="T9" fmla="*/ 25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8" h="265">
                  <a:moveTo>
                    <a:pt x="0" y="255"/>
                  </a:moveTo>
                  <a:cubicBezTo>
                    <a:pt x="0" y="258"/>
                    <a:pt x="1" y="261"/>
                    <a:pt x="2" y="265"/>
                  </a:cubicBezTo>
                  <a:lnTo>
                    <a:pt x="258" y="8"/>
                  </a:lnTo>
                  <a:cubicBezTo>
                    <a:pt x="257" y="5"/>
                    <a:pt x="256" y="3"/>
                    <a:pt x="255" y="0"/>
                  </a:cubicBezTo>
                  <a:lnTo>
                    <a:pt x="0" y="2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Freeform 320"/>
            <p:cNvSpPr>
              <a:spLocks/>
            </p:cNvSpPr>
            <p:nvPr/>
          </p:nvSpPr>
          <p:spPr bwMode="auto">
            <a:xfrm>
              <a:off x="3795" y="1034"/>
              <a:ext cx="566" cy="571"/>
            </a:xfrm>
            <a:custGeom>
              <a:avLst/>
              <a:gdLst>
                <a:gd name="T0" fmla="*/ 0 w 239"/>
                <a:gd name="T1" fmla="*/ 234 h 241"/>
                <a:gd name="T2" fmla="*/ 4 w 239"/>
                <a:gd name="T3" fmla="*/ 241 h 241"/>
                <a:gd name="T4" fmla="*/ 239 w 239"/>
                <a:gd name="T5" fmla="*/ 6 h 241"/>
                <a:gd name="T6" fmla="*/ 234 w 239"/>
                <a:gd name="T7" fmla="*/ 0 h 241"/>
                <a:gd name="T8" fmla="*/ 0 w 239"/>
                <a:gd name="T9" fmla="*/ 234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1">
                  <a:moveTo>
                    <a:pt x="0" y="234"/>
                  </a:moveTo>
                  <a:cubicBezTo>
                    <a:pt x="2" y="236"/>
                    <a:pt x="3" y="239"/>
                    <a:pt x="4" y="241"/>
                  </a:cubicBezTo>
                  <a:lnTo>
                    <a:pt x="239" y="6"/>
                  </a:lnTo>
                  <a:cubicBezTo>
                    <a:pt x="237" y="4"/>
                    <a:pt x="236" y="2"/>
                    <a:pt x="234" y="0"/>
                  </a:cubicBezTo>
                  <a:lnTo>
                    <a:pt x="0" y="2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Freeform 321"/>
            <p:cNvSpPr>
              <a:spLocks/>
            </p:cNvSpPr>
            <p:nvPr/>
          </p:nvSpPr>
          <p:spPr bwMode="auto">
            <a:xfrm>
              <a:off x="3875" y="1167"/>
              <a:ext cx="578" cy="588"/>
            </a:xfrm>
            <a:custGeom>
              <a:avLst/>
              <a:gdLst>
                <a:gd name="T0" fmla="*/ 0 w 244"/>
                <a:gd name="T1" fmla="*/ 240 h 248"/>
                <a:gd name="T2" fmla="*/ 4 w 244"/>
                <a:gd name="T3" fmla="*/ 248 h 248"/>
                <a:gd name="T4" fmla="*/ 244 w 244"/>
                <a:gd name="T5" fmla="*/ 7 h 248"/>
                <a:gd name="T6" fmla="*/ 240 w 244"/>
                <a:gd name="T7" fmla="*/ 0 h 248"/>
                <a:gd name="T8" fmla="*/ 0 w 244"/>
                <a:gd name="T9" fmla="*/ 24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248">
                  <a:moveTo>
                    <a:pt x="0" y="240"/>
                  </a:moveTo>
                  <a:cubicBezTo>
                    <a:pt x="1" y="243"/>
                    <a:pt x="3" y="245"/>
                    <a:pt x="4" y="248"/>
                  </a:cubicBezTo>
                  <a:lnTo>
                    <a:pt x="244" y="7"/>
                  </a:lnTo>
                  <a:cubicBezTo>
                    <a:pt x="243" y="5"/>
                    <a:pt x="241" y="3"/>
                    <a:pt x="240" y="0"/>
                  </a:cubicBezTo>
                  <a:lnTo>
                    <a:pt x="0" y="2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Freeform 322"/>
            <p:cNvSpPr>
              <a:spLocks/>
            </p:cNvSpPr>
            <p:nvPr/>
          </p:nvSpPr>
          <p:spPr bwMode="auto">
            <a:xfrm>
              <a:off x="3837" y="1098"/>
              <a:ext cx="571" cy="578"/>
            </a:xfrm>
            <a:custGeom>
              <a:avLst/>
              <a:gdLst>
                <a:gd name="T0" fmla="*/ 0 w 241"/>
                <a:gd name="T1" fmla="*/ 237 h 244"/>
                <a:gd name="T2" fmla="*/ 4 w 241"/>
                <a:gd name="T3" fmla="*/ 244 h 244"/>
                <a:gd name="T4" fmla="*/ 241 w 241"/>
                <a:gd name="T5" fmla="*/ 7 h 244"/>
                <a:gd name="T6" fmla="*/ 237 w 241"/>
                <a:gd name="T7" fmla="*/ 0 h 244"/>
                <a:gd name="T8" fmla="*/ 0 w 241"/>
                <a:gd name="T9" fmla="*/ 237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" h="244">
                  <a:moveTo>
                    <a:pt x="0" y="237"/>
                  </a:moveTo>
                  <a:cubicBezTo>
                    <a:pt x="2" y="239"/>
                    <a:pt x="3" y="242"/>
                    <a:pt x="4" y="244"/>
                  </a:cubicBezTo>
                  <a:lnTo>
                    <a:pt x="241" y="7"/>
                  </a:lnTo>
                  <a:cubicBezTo>
                    <a:pt x="240" y="5"/>
                    <a:pt x="238" y="3"/>
                    <a:pt x="237" y="0"/>
                  </a:cubicBezTo>
                  <a:lnTo>
                    <a:pt x="0" y="2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Freeform 323"/>
            <p:cNvSpPr>
              <a:spLocks/>
            </p:cNvSpPr>
            <p:nvPr/>
          </p:nvSpPr>
          <p:spPr bwMode="auto">
            <a:xfrm>
              <a:off x="3935" y="1316"/>
              <a:ext cx="597" cy="609"/>
            </a:xfrm>
            <a:custGeom>
              <a:avLst/>
              <a:gdLst>
                <a:gd name="T0" fmla="*/ 0 w 252"/>
                <a:gd name="T1" fmla="*/ 248 h 257"/>
                <a:gd name="T2" fmla="*/ 3 w 252"/>
                <a:gd name="T3" fmla="*/ 257 h 257"/>
                <a:gd name="T4" fmla="*/ 252 w 252"/>
                <a:gd name="T5" fmla="*/ 7 h 257"/>
                <a:gd name="T6" fmla="*/ 249 w 252"/>
                <a:gd name="T7" fmla="*/ 0 h 257"/>
                <a:gd name="T8" fmla="*/ 0 w 252"/>
                <a:gd name="T9" fmla="*/ 24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" h="257">
                  <a:moveTo>
                    <a:pt x="0" y="248"/>
                  </a:moveTo>
                  <a:cubicBezTo>
                    <a:pt x="1" y="251"/>
                    <a:pt x="2" y="254"/>
                    <a:pt x="3" y="257"/>
                  </a:cubicBezTo>
                  <a:lnTo>
                    <a:pt x="252" y="7"/>
                  </a:lnTo>
                  <a:cubicBezTo>
                    <a:pt x="251" y="5"/>
                    <a:pt x="250" y="2"/>
                    <a:pt x="249" y="0"/>
                  </a:cubicBezTo>
                  <a:lnTo>
                    <a:pt x="0" y="2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Freeform 324"/>
            <p:cNvSpPr>
              <a:spLocks/>
            </p:cNvSpPr>
            <p:nvPr/>
          </p:nvSpPr>
          <p:spPr bwMode="auto">
            <a:xfrm>
              <a:off x="3909" y="1240"/>
              <a:ext cx="585" cy="598"/>
            </a:xfrm>
            <a:custGeom>
              <a:avLst/>
              <a:gdLst>
                <a:gd name="T0" fmla="*/ 0 w 247"/>
                <a:gd name="T1" fmla="*/ 243 h 252"/>
                <a:gd name="T2" fmla="*/ 3 w 247"/>
                <a:gd name="T3" fmla="*/ 252 h 252"/>
                <a:gd name="T4" fmla="*/ 247 w 247"/>
                <a:gd name="T5" fmla="*/ 7 h 252"/>
                <a:gd name="T6" fmla="*/ 243 w 247"/>
                <a:gd name="T7" fmla="*/ 0 h 252"/>
                <a:gd name="T8" fmla="*/ 0 w 247"/>
                <a:gd name="T9" fmla="*/ 24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252">
                  <a:moveTo>
                    <a:pt x="0" y="243"/>
                  </a:moveTo>
                  <a:cubicBezTo>
                    <a:pt x="1" y="246"/>
                    <a:pt x="2" y="249"/>
                    <a:pt x="3" y="252"/>
                  </a:cubicBezTo>
                  <a:lnTo>
                    <a:pt x="247" y="7"/>
                  </a:lnTo>
                  <a:cubicBezTo>
                    <a:pt x="246" y="5"/>
                    <a:pt x="245" y="2"/>
                    <a:pt x="243" y="0"/>
                  </a:cubicBezTo>
                  <a:lnTo>
                    <a:pt x="0" y="2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64385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96" r:id="rId2"/>
    <p:sldLayoutId id="2147483727" r:id="rId3"/>
    <p:sldLayoutId id="2147483729" r:id="rId4"/>
    <p:sldLayoutId id="2147483730" r:id="rId5"/>
    <p:sldLayoutId id="2147483728" r:id="rId6"/>
    <p:sldLayoutId id="2147483731" r:id="rId7"/>
    <p:sldLayoutId id="2147483732" r:id="rId8"/>
    <p:sldLayoutId id="2147483743" r:id="rId9"/>
    <p:sldLayoutId id="2147483726" r:id="rId10"/>
    <p:sldLayoutId id="2147483774" r:id="rId11"/>
    <p:sldLayoutId id="2147483776" r:id="rId12"/>
    <p:sldLayoutId id="2147483755" r:id="rId13"/>
    <p:sldLayoutId id="2147483771" r:id="rId14"/>
    <p:sldLayoutId id="2147483780" r:id="rId15"/>
    <p:sldLayoutId id="2147483782" r:id="rId16"/>
    <p:sldLayoutId id="2147483777" r:id="rId17"/>
    <p:sldLayoutId id="2147483779" r:id="rId18"/>
    <p:sldLayoutId id="2147483800" r:id="rId19"/>
    <p:sldLayoutId id="2147483797" r:id="rId20"/>
    <p:sldLayoutId id="2147483784" r:id="rId21"/>
    <p:sldLayoutId id="2147483798" r:id="rId22"/>
    <p:sldLayoutId id="2147483799" r:id="rId23"/>
    <p:sldLayoutId id="2147483733" r:id="rId24"/>
    <p:sldLayoutId id="2147483747" r:id="rId25"/>
    <p:sldLayoutId id="2147483748" r:id="rId26"/>
    <p:sldLayoutId id="2147483783" r:id="rId27"/>
    <p:sldLayoutId id="2147483765" r:id="rId28"/>
    <p:sldLayoutId id="2147483764" r:id="rId29"/>
    <p:sldLayoutId id="2147483725" r:id="rId30"/>
    <p:sldLayoutId id="2147483746" r:id="rId31"/>
    <p:sldLayoutId id="2147483767" r:id="rId32"/>
    <p:sldLayoutId id="2147483773" r:id="rId33"/>
    <p:sldLayoutId id="2147483719" r:id="rId34"/>
    <p:sldLayoutId id="2147483744" r:id="rId35"/>
    <p:sldLayoutId id="2147483745" r:id="rId36"/>
    <p:sldLayoutId id="2147483769" r:id="rId3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SzPct val="135000"/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SzPct val="135000"/>
        <a:buFont typeface="System Font Regular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 userDrawn="1">
          <p15:clr>
            <a:srgbClr val="F26B43"/>
          </p15:clr>
        </p15:guide>
        <p15:guide id="2" pos="338" userDrawn="1">
          <p15:clr>
            <a:srgbClr val="F26B43"/>
          </p15:clr>
        </p15:guide>
        <p15:guide id="3" pos="7331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orient="horz" pos="1082" userDrawn="1">
          <p15:clr>
            <a:srgbClr val="F26B43"/>
          </p15:clr>
        </p15:guide>
        <p15:guide id="7" orient="horz" pos="720" userDrawn="1">
          <p15:clr>
            <a:srgbClr val="F26B43"/>
          </p15:clr>
        </p15:guide>
        <p15:guide id="8" orient="horz" pos="4135" userDrawn="1">
          <p15:clr>
            <a:srgbClr val="F26B43"/>
          </p15:clr>
        </p15:guide>
        <p15:guide id="9" pos="4951" userDrawn="1">
          <p15:clr>
            <a:srgbClr val="F26B43"/>
          </p15:clr>
        </p15:guide>
        <p15:guide id="10" pos="4725" userDrawn="1">
          <p15:clr>
            <a:srgbClr val="F26B43"/>
          </p15:clr>
        </p15:guide>
        <p15:guide id="11" pos="3829" userDrawn="1">
          <p15:clr>
            <a:srgbClr val="F26B43"/>
          </p15:clr>
        </p15:guide>
        <p15:guide id="12" pos="3740" userDrawn="1">
          <p15:clr>
            <a:srgbClr val="F26B43"/>
          </p15:clr>
        </p15:guide>
        <p15:guide id="13" pos="391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E37015-0E3A-9B44-BFC4-FC7E3E4893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Oppstartsmøte</a:t>
            </a:r>
            <a:br>
              <a:rPr lang="nb-NO" dirty="0"/>
            </a:br>
            <a:r>
              <a:rPr lang="nb-NO" sz="2800" dirty="0"/>
              <a:t>Oppdragsgiver og leverandør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00DFAA2-182E-B449-BCCD-0908F009E1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Enkeltkjøp tjeneste (bistand/oppdrag - Kontrakt </a:t>
            </a:r>
            <a:r>
              <a:rPr lang="nb-NO" dirty="0" err="1"/>
              <a:t>xxxxx</a:t>
            </a:r>
            <a:endParaRPr lang="nb-NO" dirty="0"/>
          </a:p>
          <a:p>
            <a:r>
              <a:rPr lang="nb-NO" sz="1600" dirty="0" err="1"/>
              <a:t>xx.xx.xxxx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138359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F002C1-4BD6-4281-A68A-5120DDC0E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AGENDA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9EC6BB6-4AFD-4420-B2A3-B8526FE612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6575" y="1266825"/>
            <a:ext cx="11101387" cy="4683125"/>
          </a:xfrm>
        </p:spPr>
        <p:txBody>
          <a:bodyPr vert="horz" lIns="0" tIns="0" rIns="0" bIns="0" rtlCol="0" anchor="t">
            <a:noAutofit/>
          </a:bodyPr>
          <a:lstStyle/>
          <a:p>
            <a:pPr marL="215900" indent="-215900"/>
            <a:r>
              <a:rPr lang="nb-NO"/>
              <a:t>Velkommen og introduksjon – partenes kontaktinformasjon</a:t>
            </a:r>
          </a:p>
          <a:p>
            <a:pPr marL="215900" indent="-215900"/>
            <a:r>
              <a:rPr lang="nb-NO"/>
              <a:t>Felles forståelse for </a:t>
            </a:r>
            <a:r>
              <a:rPr lang="nb-NO" err="1"/>
              <a:t>kontraktsbestemmelsene</a:t>
            </a:r>
            <a:r>
              <a:rPr lang="nb-NO"/>
              <a:t> </a:t>
            </a:r>
            <a:endParaRPr lang="nb-NO">
              <a:cs typeface="Arial"/>
            </a:endParaRPr>
          </a:p>
          <a:p>
            <a:pPr marL="431800" lvl="1" indent="-215900"/>
            <a:r>
              <a:rPr lang="nb-NO"/>
              <a:t>Leverandørens gjennomføringsplan (milepælsplan)</a:t>
            </a:r>
            <a:endParaRPr lang="nb-NO">
              <a:cs typeface="Arial"/>
            </a:endParaRPr>
          </a:p>
          <a:p>
            <a:pPr marL="431800" lvl="1" indent="-215900"/>
            <a:r>
              <a:rPr lang="nb-NO"/>
              <a:t>Plan for partenes  jevnlige møter, basert på gjennomføringsplan</a:t>
            </a:r>
            <a:endParaRPr lang="nb-NO">
              <a:cs typeface="Arial" panose="020B0604020202020204"/>
            </a:endParaRPr>
          </a:p>
          <a:p>
            <a:pPr marL="215900" indent="-215900"/>
            <a:r>
              <a:rPr lang="nb-NO">
                <a:cs typeface="Arial" panose="020B0604020202020204"/>
              </a:rPr>
              <a:t>Krav til lønns- og arbeidsvilkår og seriøsitet</a:t>
            </a:r>
          </a:p>
          <a:p>
            <a:pPr marL="431800" lvl="1" indent="-215900"/>
            <a:r>
              <a:rPr lang="nb-NO">
                <a:cs typeface="Arial" panose="020B0604020202020204"/>
              </a:rPr>
              <a:t>Egenrapportering </a:t>
            </a:r>
          </a:p>
          <a:p>
            <a:pPr marL="215900" indent="-215900"/>
            <a:r>
              <a:rPr lang="nb-NO"/>
              <a:t>Oppdragsgivers betalingsplan</a:t>
            </a:r>
          </a:p>
        </p:txBody>
      </p:sp>
    </p:spTree>
    <p:extLst>
      <p:ext uri="{BB962C8B-B14F-4D97-AF65-F5344CB8AC3E}">
        <p14:creationId xmlns:p14="http://schemas.microsoft.com/office/powerpoint/2010/main" val="288647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100863-BF52-B1F4-04EB-FA38999A3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AGENDA forts.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E82676-22F6-4370-7715-437D6F4ABC0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15900" indent="-215900"/>
            <a:r>
              <a:rPr lang="nb-NO" dirty="0"/>
              <a:t>Kontraktsoppfølging</a:t>
            </a:r>
          </a:p>
          <a:p>
            <a:pPr marL="431900" lvl="1" indent="-215900"/>
            <a:r>
              <a:rPr lang="nb-NO" dirty="0">
                <a:cs typeface="Arial"/>
              </a:rPr>
              <a:t>Kvalitet</a:t>
            </a:r>
          </a:p>
          <a:p>
            <a:pPr marL="431900" lvl="1" indent="-215900"/>
            <a:r>
              <a:rPr lang="nb-NO" dirty="0">
                <a:cs typeface="Arial"/>
              </a:rPr>
              <a:t>Leveransetid</a:t>
            </a:r>
          </a:p>
          <a:p>
            <a:pPr marL="431900" lvl="1" indent="-215900"/>
            <a:r>
              <a:rPr lang="nb-NO" dirty="0">
                <a:cs typeface="Arial"/>
              </a:rPr>
              <a:t>Pris</a:t>
            </a:r>
          </a:p>
          <a:p>
            <a:pPr marL="431900" lvl="1" indent="-215900"/>
            <a:r>
              <a:rPr lang="nb-NO" dirty="0">
                <a:cs typeface="Arial"/>
              </a:rPr>
              <a:t>Milepælsplan</a:t>
            </a:r>
          </a:p>
          <a:p>
            <a:r>
              <a:rPr lang="nb-NO" dirty="0"/>
              <a:t>Presentere plan for oppfølging og kontroll av seriøsitetsbestemmelser</a:t>
            </a:r>
          </a:p>
          <a:p>
            <a:r>
              <a:rPr lang="nb-NO" dirty="0"/>
              <a:t>Kommunikasjonskanaler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3214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7401CC-0AA6-2C92-1AB2-4AC3AE8410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cs typeface="Arial"/>
              </a:rPr>
              <a:t>Gjennomgang generelle kontrakts-bestemmelser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69482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43D152-BD1B-2F8F-3155-20B6BF11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Arial"/>
              </a:rPr>
              <a:t>Gjennomgang kontraktbestemmelser 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F55A4C-4997-559D-EF40-A27D43D438F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6575" y="1219200"/>
            <a:ext cx="11101387" cy="4730750"/>
          </a:xfrm>
        </p:spPr>
        <p:txBody>
          <a:bodyPr vert="horz" lIns="0" tIns="0" rIns="0" bIns="0" rtlCol="0" anchor="t">
            <a:noAutofit/>
          </a:bodyPr>
          <a:lstStyle/>
          <a:p>
            <a:pPr marL="215900" indent="-215900"/>
            <a:r>
              <a:rPr lang="nb-NO">
                <a:cs typeface="Arial"/>
              </a:rPr>
              <a:t>Felles forståelse av kontraktens bestemmelser og leveranser</a:t>
            </a:r>
          </a:p>
          <a:p>
            <a:pPr marL="215900" indent="-215900"/>
            <a:endParaRPr lang="nb-NO">
              <a:cs typeface="Arial"/>
            </a:endParaRPr>
          </a:p>
          <a:p>
            <a:pPr marL="215900" indent="-215900"/>
            <a:r>
              <a:rPr lang="nb-NO">
                <a:cs typeface="Arial"/>
              </a:rPr>
              <a:t>Gjennomgang av leverandørens leveranseplan (milepælsplan)</a:t>
            </a:r>
          </a:p>
          <a:p>
            <a:pPr marL="431800" lvl="1" indent="-215900"/>
            <a:r>
              <a:rPr lang="nb-NO">
                <a:cs typeface="Arial"/>
              </a:rPr>
              <a:t>Leverandørens ressursallokering til oppdraget/bistanden</a:t>
            </a:r>
          </a:p>
          <a:p>
            <a:pPr marL="215900" indent="-215900"/>
            <a:endParaRPr lang="nb-NO">
              <a:cs typeface="Arial"/>
            </a:endParaRPr>
          </a:p>
          <a:p>
            <a:pPr marL="215900" indent="-215900"/>
            <a:r>
              <a:rPr lang="nb-NO">
                <a:cs typeface="Arial"/>
              </a:rPr>
              <a:t>Reaksjoner ved avvik (tid, kvalitet, pris)</a:t>
            </a:r>
          </a:p>
          <a:p>
            <a:pPr marL="431800" lvl="1" indent="-215900"/>
            <a:r>
              <a:rPr lang="nb-NO">
                <a:cs typeface="Arial"/>
              </a:rPr>
              <a:t>Retting</a:t>
            </a:r>
          </a:p>
          <a:p>
            <a:pPr marL="431800" lvl="1" indent="-215900"/>
            <a:r>
              <a:rPr lang="nb-NO">
                <a:cs typeface="Arial"/>
              </a:rPr>
              <a:t>Omlevering</a:t>
            </a:r>
          </a:p>
          <a:p>
            <a:pPr marL="431800" lvl="1" indent="-215900"/>
            <a:r>
              <a:rPr lang="nb-NO">
                <a:cs typeface="Arial"/>
              </a:rPr>
              <a:t>Prisavslag</a:t>
            </a:r>
          </a:p>
          <a:p>
            <a:pPr marL="431800" lvl="1" indent="-215900"/>
            <a:r>
              <a:rPr lang="nb-NO">
                <a:cs typeface="Arial"/>
              </a:rPr>
              <a:t>Bøter</a:t>
            </a:r>
          </a:p>
          <a:p>
            <a:pPr marL="431800" lvl="1" indent="-215900"/>
            <a:r>
              <a:rPr lang="nb-NO">
                <a:cs typeface="Arial"/>
              </a:rPr>
              <a:t>Heving</a:t>
            </a:r>
          </a:p>
          <a:p>
            <a:pPr marL="431800" lvl="1" indent="-215900"/>
            <a:r>
              <a:rPr lang="nb-NO">
                <a:cs typeface="Arial"/>
              </a:rPr>
              <a:t>Garanti og reklamasjon – gjelder kun varekjøp</a:t>
            </a:r>
          </a:p>
          <a:p>
            <a:pPr marL="215900" lvl="1" indent="0">
              <a:buNone/>
            </a:pPr>
            <a:r>
              <a:rPr lang="nb-NO">
                <a:cs typeface="Arial"/>
              </a:rPr>
              <a:t>	</a:t>
            </a:r>
          </a:p>
          <a:p>
            <a:pPr marL="431800" lvl="1" indent="-215900"/>
            <a:endParaRPr lang="nb-NO">
              <a:cs typeface="Arial"/>
            </a:endParaRPr>
          </a:p>
          <a:p>
            <a:pPr marL="215900" indent="-215900"/>
            <a:endParaRPr lang="nb-NO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712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CAFC4C-1E80-E33C-1BEA-58D8CB0E7F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cs typeface="Arial"/>
              </a:rPr>
              <a:t>Gjennomgang seriøsitets-bestemmelser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4360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102D61-599B-5100-0D18-BFF9FEDE0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Arial"/>
              </a:rPr>
              <a:t>Gjennomgang seriøsitetsbestemmelser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05F877C-D4A4-65F5-89F7-1B48F0048F4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15900" indent="-215900"/>
            <a:r>
              <a:rPr lang="nb-NO">
                <a:cs typeface="Arial"/>
              </a:rPr>
              <a:t>Gjennomgå kontraktens seriøsitetsbestemmelser </a:t>
            </a:r>
          </a:p>
          <a:p>
            <a:pPr marL="215900" indent="-215900"/>
            <a:r>
              <a:rPr lang="nb-NO">
                <a:cs typeface="Arial"/>
              </a:rPr>
              <a:t>Relevante roller hos partene </a:t>
            </a:r>
          </a:p>
          <a:p>
            <a:pPr marL="215900" indent="-215900"/>
            <a:r>
              <a:rPr lang="nb-NO">
                <a:cs typeface="Arial"/>
              </a:rPr>
              <a:t>Eventuelle risikomomenter ved leveransen – plan for risikoreduserende tiltak</a:t>
            </a:r>
          </a:p>
          <a:p>
            <a:pPr marL="215900" indent="-215900"/>
            <a:r>
              <a:rPr lang="nb-NO">
                <a:cs typeface="Arial"/>
              </a:rPr>
              <a:t>Plan for oppfølging og kontroll </a:t>
            </a:r>
            <a:endParaRPr lang="nb-NO"/>
          </a:p>
          <a:p>
            <a:pPr marL="215900" indent="-215900"/>
            <a:r>
              <a:rPr lang="nb-NO">
                <a:cs typeface="Arial"/>
              </a:rPr>
              <a:t>Innhenting av dokumentasjon</a:t>
            </a:r>
          </a:p>
          <a:p>
            <a:pPr marL="215900" indent="-215900"/>
            <a:r>
              <a:rPr lang="nb-NO">
                <a:cs typeface="Arial"/>
              </a:rPr>
              <a:t>Hvordan eventuell stedlig kontroll gjennomføres</a:t>
            </a:r>
          </a:p>
          <a:p>
            <a:pPr marL="215900" indent="-215900"/>
            <a:r>
              <a:rPr lang="nb-NO">
                <a:cs typeface="Arial"/>
              </a:rPr>
              <a:t>Reaksjoner ved avvik</a:t>
            </a:r>
          </a:p>
          <a:p>
            <a:pPr marL="215900" indent="-215900"/>
            <a:endParaRPr lang="nb-NO">
              <a:cs typeface="Arial"/>
            </a:endParaRPr>
          </a:p>
          <a:p>
            <a:pPr marL="215900" indent="-215900"/>
            <a:endParaRPr lang="nb-NO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979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9E5739E-0D0A-9C2C-CAA6-3DA4E8BBA77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99884" y="2870588"/>
            <a:ext cx="5815364" cy="558412"/>
          </a:xfrm>
        </p:spPr>
        <p:txBody>
          <a:bodyPr vert="horz" lIns="0" tIns="0" rIns="0" bIns="0" rtlCol="0" anchor="b" anchorCtr="0">
            <a:noAutofit/>
          </a:bodyPr>
          <a:lstStyle/>
          <a:p>
            <a:r>
              <a:rPr lang="nb-NO" dirty="0">
                <a:solidFill>
                  <a:schemeClr val="bg1"/>
                </a:solidFill>
              </a:rPr>
              <a:t>Takk for oppmerksomheten</a:t>
            </a:r>
          </a:p>
        </p:txBody>
      </p:sp>
    </p:spTree>
    <p:extLst>
      <p:ext uri="{BB962C8B-B14F-4D97-AF65-F5344CB8AC3E}">
        <p14:creationId xmlns:p14="http://schemas.microsoft.com/office/powerpoint/2010/main" val="398643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FØ ppt mal">
  <a:themeElements>
    <a:clrScheme name="DFØ-farger med mørk blå">
      <a:dk1>
        <a:srgbClr val="000000"/>
      </a:dk1>
      <a:lt1>
        <a:srgbClr val="FFFFFF"/>
      </a:lt1>
      <a:dk2>
        <a:srgbClr val="012A4C"/>
      </a:dk2>
      <a:lt2>
        <a:srgbClr val="E7E6E6"/>
      </a:lt2>
      <a:accent1>
        <a:srgbClr val="009FE3"/>
      </a:accent1>
      <a:accent2>
        <a:srgbClr val="00AB84"/>
      </a:accent2>
      <a:accent3>
        <a:srgbClr val="FCCB56"/>
      </a:accent3>
      <a:accent4>
        <a:srgbClr val="E83F53"/>
      </a:accent4>
      <a:accent5>
        <a:srgbClr val="0097AB"/>
      </a:accent5>
      <a:accent6>
        <a:srgbClr val="005B9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000" b="1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Blå">
      <a:srgbClr val="0085C0"/>
    </a:custClr>
    <a:custClr name="Grønn">
      <a:srgbClr val="0A8E6E"/>
    </a:custClr>
    <a:custClr name="Oransje">
      <a:srgbClr val="F0A519"/>
    </a:custClr>
    <a:custClr name="Rød">
      <a:srgbClr val="CA0D47"/>
    </a:custClr>
    <a:custClr name="Mørk turkis">
      <a:srgbClr val="0099AB"/>
    </a:custClr>
    <a:custClr name="Mørk blå">
      <a:srgbClr val="0D3B73"/>
    </a:custClr>
    <a:custClr name="Sort">
      <a:srgbClr val="000000"/>
    </a:custClr>
  </a:custClrLst>
  <a:extLst>
    <a:ext uri="{05A4C25C-085E-4340-85A3-A5531E510DB2}">
      <thm15:themeFamily xmlns:thm15="http://schemas.microsoft.com/office/thememl/2012/main" name="PP-mal-DFØ-4" id="{A3B289D5-C212-4060-B558-CB2F623F4E1A}" vid="{4797F2A0-F43A-445B-9C31-C040EC0BA0B5}"/>
    </a:ext>
  </a:extLst>
</a:theme>
</file>

<file path=ppt/theme/theme2.xml><?xml version="1.0" encoding="utf-8"?>
<a:theme xmlns:a="http://schemas.openxmlformats.org/drawingml/2006/main" name="Office-tema">
  <a:themeElements>
    <a:clrScheme name="Egendefinert 104">
      <a:dk1>
        <a:srgbClr val="000000"/>
      </a:dk1>
      <a:lt1>
        <a:srgbClr val="FFFFFF"/>
      </a:lt1>
      <a:dk2>
        <a:srgbClr val="64666A"/>
      </a:dk2>
      <a:lt2>
        <a:srgbClr val="E7E6E6"/>
      </a:lt2>
      <a:accent1>
        <a:srgbClr val="009FE3"/>
      </a:accent1>
      <a:accent2>
        <a:srgbClr val="00AB84"/>
      </a:accent2>
      <a:accent3>
        <a:srgbClr val="FCCB56"/>
      </a:accent3>
      <a:accent4>
        <a:srgbClr val="E83F53"/>
      </a:accent4>
      <a:accent5>
        <a:srgbClr val="0097AB"/>
      </a:accent5>
      <a:accent6>
        <a:srgbClr val="005B9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Egendefinert 103">
      <a:dk1>
        <a:srgbClr val="000000"/>
      </a:dk1>
      <a:lt1>
        <a:srgbClr val="FFFFFF"/>
      </a:lt1>
      <a:dk2>
        <a:srgbClr val="64666A"/>
      </a:dk2>
      <a:lt2>
        <a:srgbClr val="E7E6E6"/>
      </a:lt2>
      <a:accent1>
        <a:srgbClr val="009FE3"/>
      </a:accent1>
      <a:accent2>
        <a:srgbClr val="00AB84"/>
      </a:accent2>
      <a:accent3>
        <a:srgbClr val="FCCB56"/>
      </a:accent3>
      <a:accent4>
        <a:srgbClr val="E83F53"/>
      </a:accent4>
      <a:accent5>
        <a:srgbClr val="0097AB"/>
      </a:accent5>
      <a:accent6>
        <a:srgbClr val="005B9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40C2F5FD725E44B0ACDAD382D7F4D0" ma:contentTypeVersion="5" ma:contentTypeDescription="Opprett et nytt dokument." ma:contentTypeScope="" ma:versionID="709784865d99b7eca47a0c37206ed52c">
  <xsd:schema xmlns:xsd="http://www.w3.org/2001/XMLSchema" xmlns:xs="http://www.w3.org/2001/XMLSchema" xmlns:p="http://schemas.microsoft.com/office/2006/metadata/properties" xmlns:ns2="e6e1f2f3-6f9c-4e20-8877-00b4b21e684a" xmlns:ns3="77c98947-36e3-4ae5-b2d4-9f1bc849504a" targetNamespace="http://schemas.microsoft.com/office/2006/metadata/properties" ma:root="true" ma:fieldsID="e31c1c74bb31c1add202a96cd4447ccb" ns2:_="" ns3:_="">
    <xsd:import namespace="e6e1f2f3-6f9c-4e20-8877-00b4b21e684a"/>
    <xsd:import namespace="77c98947-36e3-4ae5-b2d4-9f1bc84950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e1f2f3-6f9c-4e20-8877-00b4b21e68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c98947-36e3-4ae5-b2d4-9f1bc849504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5B97D9A-CD41-40CF-99E4-86E223F9E796}"/>
</file>

<file path=customXml/itemProps2.xml><?xml version="1.0" encoding="utf-8"?>
<ds:datastoreItem xmlns:ds="http://schemas.openxmlformats.org/officeDocument/2006/customXml" ds:itemID="{CC2C8DB0-29AF-40F4-813F-3584CB6741F2}"/>
</file>

<file path=customXml/itemProps3.xml><?xml version="1.0" encoding="utf-8"?>
<ds:datastoreItem xmlns:ds="http://schemas.openxmlformats.org/officeDocument/2006/customXml" ds:itemID="{462D4BC0-BC3A-44B5-A326-9877653DE5F5}"/>
</file>

<file path=docProps/app.xml><?xml version="1.0" encoding="utf-8"?>
<Properties xmlns="http://schemas.openxmlformats.org/officeDocument/2006/extended-properties" xmlns:vt="http://schemas.openxmlformats.org/officeDocument/2006/docPropsVTypes">
  <Template>PP-mal-DFØ-4 ver 01</Template>
  <TotalTime>0</TotalTime>
  <Words>158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Arial Regular</vt:lpstr>
      <vt:lpstr>System Font Regular</vt:lpstr>
      <vt:lpstr>DFØ ppt mal</vt:lpstr>
      <vt:lpstr>Oppstartsmøte Oppdragsgiver og leverandør</vt:lpstr>
      <vt:lpstr>AGENDA</vt:lpstr>
      <vt:lpstr>AGENDA forts.</vt:lpstr>
      <vt:lpstr>Gjennomgang generelle kontrakts-bestemmelser</vt:lpstr>
      <vt:lpstr>Gjennomgang kontraktbestemmelser </vt:lpstr>
      <vt:lpstr>Gjennomgang seriøsitets-bestemmelser</vt:lpstr>
      <vt:lpstr>Gjennomgang seriøsitetsbestemmelser</vt:lpstr>
      <vt:lpstr>Takk for oppmerksomheten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revision>1</cp:revision>
  <dcterms:created xsi:type="dcterms:W3CDTF">2023-08-24T13:58:38Z</dcterms:created>
  <dcterms:modified xsi:type="dcterms:W3CDTF">2023-08-25T13:06:18Z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0x0101008C40C2F5FD725E44B0ACDAD382D7F4D0</vt:lpwstr>
  </property>
</Properties>
</file>