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730" r:id="rId5"/>
    <p:sldMasterId id="2147483794" r:id="rId6"/>
    <p:sldMasterId id="2147483850" r:id="rId7"/>
  </p:sldMasterIdLst>
  <p:notesMasterIdLst>
    <p:notesMasterId r:id="rId13"/>
  </p:notesMasterIdLst>
  <p:sldIdLst>
    <p:sldId id="2141411873" r:id="rId8"/>
    <p:sldId id="2141411863" r:id="rId9"/>
    <p:sldId id="2141411864" r:id="rId10"/>
    <p:sldId id="2141411866" r:id="rId11"/>
    <p:sldId id="2141411865" r:id="rId12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8C3534-3999-4C78-9D3A-CAB071CA7B3B}" name="Anna Katrine Asprem Hvardal" initials="AH" userId="S::annakatrineasprem.hvardal@dfo.no::b8fa0b22-0758-49db-ac53-c2dd84682ca9" providerId="AD"/>
  <p188:author id="{2B32C4F2-AA42-B5B1-7B1C-2C35C84A79BB}" name="Terese Aas" initials="TA" userId="S::terese.aas@dfo.no::4d6298ad-11bb-42a0-8252-f3f6a1bc0a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DE2"/>
    <a:srgbClr val="0097AB"/>
    <a:srgbClr val="669DBD"/>
    <a:srgbClr val="2A57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0931F-A7E5-4329-8FFE-C6366F229FAD}" v="60" dt="2023-10-26T12:49:50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v Helén Egelund Gjerstad" userId="17e97de8-76d5-4cb1-9355-6ee37e024a83" providerId="ADAL" clId="{C770931F-A7E5-4329-8FFE-C6366F229FAD}"/>
    <pc:docChg chg="custSel delSld modSld sldOrd">
      <pc:chgData name="Siv Helén Egelund Gjerstad" userId="17e97de8-76d5-4cb1-9355-6ee37e024a83" providerId="ADAL" clId="{C770931F-A7E5-4329-8FFE-C6366F229FAD}" dt="2023-10-26T12:56:05.964" v="411" actId="255"/>
      <pc:docMkLst>
        <pc:docMk/>
      </pc:docMkLst>
      <pc:sldChg chg="del">
        <pc:chgData name="Siv Helén Egelund Gjerstad" userId="17e97de8-76d5-4cb1-9355-6ee37e024a83" providerId="ADAL" clId="{C770931F-A7E5-4329-8FFE-C6366F229FAD}" dt="2023-10-23T18:52:27.544" v="10" actId="47"/>
        <pc:sldMkLst>
          <pc:docMk/>
          <pc:sldMk cId="2844880859" sldId="2141411862"/>
        </pc:sldMkLst>
      </pc:sldChg>
      <pc:sldChg chg="delSp modSp mod">
        <pc:chgData name="Siv Helén Egelund Gjerstad" userId="17e97de8-76d5-4cb1-9355-6ee37e024a83" providerId="ADAL" clId="{C770931F-A7E5-4329-8FFE-C6366F229FAD}" dt="2023-10-26T12:52:51.947" v="288" actId="478"/>
        <pc:sldMkLst>
          <pc:docMk/>
          <pc:sldMk cId="1278947276" sldId="2141411863"/>
        </pc:sldMkLst>
        <pc:spChg chg="mod">
          <ac:chgData name="Siv Helén Egelund Gjerstad" userId="17e97de8-76d5-4cb1-9355-6ee37e024a83" providerId="ADAL" clId="{C770931F-A7E5-4329-8FFE-C6366F229FAD}" dt="2023-10-24T14:25:52.897" v="28" actId="2711"/>
          <ac:spMkLst>
            <pc:docMk/>
            <pc:sldMk cId="1278947276" sldId="2141411863"/>
            <ac:spMk id="2" creationId="{4530E2BA-D5B7-AF4E-1F02-4FB852DDC78B}"/>
          </ac:spMkLst>
        </pc:spChg>
        <pc:spChg chg="mod">
          <ac:chgData name="Siv Helén Egelund Gjerstad" userId="17e97de8-76d5-4cb1-9355-6ee37e024a83" providerId="ADAL" clId="{C770931F-A7E5-4329-8FFE-C6366F229FAD}" dt="2023-10-24T14:27:04.241" v="48" actId="20577"/>
          <ac:spMkLst>
            <pc:docMk/>
            <pc:sldMk cId="1278947276" sldId="2141411863"/>
            <ac:spMk id="3" creationId="{0BCDA0C7-2DB1-4E40-B5D2-FB3083144029}"/>
          </ac:spMkLst>
        </pc:spChg>
        <pc:spChg chg="del">
          <ac:chgData name="Siv Helén Egelund Gjerstad" userId="17e97de8-76d5-4cb1-9355-6ee37e024a83" providerId="ADAL" clId="{C770931F-A7E5-4329-8FFE-C6366F229FAD}" dt="2023-10-26T12:52:51.947" v="288" actId="478"/>
          <ac:spMkLst>
            <pc:docMk/>
            <pc:sldMk cId="1278947276" sldId="2141411863"/>
            <ac:spMk id="4" creationId="{FF8F4347-E6B9-92BD-0887-650D8922C918}"/>
          </ac:spMkLst>
        </pc:spChg>
      </pc:sldChg>
      <pc:sldChg chg="addSp delSp modSp mod delCm">
        <pc:chgData name="Siv Helén Egelund Gjerstad" userId="17e97de8-76d5-4cb1-9355-6ee37e024a83" providerId="ADAL" clId="{C770931F-A7E5-4329-8FFE-C6366F229FAD}" dt="2023-10-26T12:54:46.426" v="410" actId="962"/>
        <pc:sldMkLst>
          <pc:docMk/>
          <pc:sldMk cId="950677205" sldId="2141411864"/>
        </pc:sldMkLst>
        <pc:spChg chg="del">
          <ac:chgData name="Siv Helén Egelund Gjerstad" userId="17e97de8-76d5-4cb1-9355-6ee37e024a83" providerId="ADAL" clId="{C770931F-A7E5-4329-8FFE-C6366F229FAD}" dt="2023-10-24T14:27:10.865" v="49" actId="478"/>
          <ac:spMkLst>
            <pc:docMk/>
            <pc:sldMk cId="950677205" sldId="2141411864"/>
            <ac:spMk id="3" creationId="{0BCDA0C7-2DB1-4E40-B5D2-FB3083144029}"/>
          </ac:spMkLst>
        </pc:spChg>
        <pc:spChg chg="add del mod">
          <ac:chgData name="Siv Helén Egelund Gjerstad" userId="17e97de8-76d5-4cb1-9355-6ee37e024a83" providerId="ADAL" clId="{C770931F-A7E5-4329-8FFE-C6366F229FAD}" dt="2023-10-24T14:27:14.692" v="50" actId="478"/>
          <ac:spMkLst>
            <pc:docMk/>
            <pc:sldMk cId="950677205" sldId="2141411864"/>
            <ac:spMk id="6" creationId="{EC7B4124-0552-A67A-1EAE-54446EDC3C7C}"/>
          </ac:spMkLst>
        </pc:spChg>
        <pc:graphicFrameChg chg="mod modGraphic">
          <ac:chgData name="Siv Helén Egelund Gjerstad" userId="17e97de8-76d5-4cb1-9355-6ee37e024a83" providerId="ADAL" clId="{C770931F-A7E5-4329-8FFE-C6366F229FAD}" dt="2023-10-26T12:54:46.426" v="410" actId="962"/>
          <ac:graphicFrameMkLst>
            <pc:docMk/>
            <pc:sldMk cId="950677205" sldId="2141411864"/>
            <ac:graphicFrameMk id="4" creationId="{29662061-C940-DC39-3B66-8151BA3EE60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iv Helén Egelund Gjerstad" userId="17e97de8-76d5-4cb1-9355-6ee37e024a83" providerId="ADAL" clId="{C770931F-A7E5-4329-8FFE-C6366F229FAD}" dt="2023-10-26T12:54:19.647" v="308"/>
              <pc2:cmMkLst xmlns:pc2="http://schemas.microsoft.com/office/powerpoint/2019/9/main/command">
                <pc:docMk/>
                <pc:sldMk cId="950677205" sldId="2141411864"/>
                <pc2:cmMk id="{00D6998A-CA20-4245-A31E-E792F21B2FD1}"/>
              </pc2:cmMkLst>
            </pc226:cmChg>
          </p:ext>
        </pc:extLst>
      </pc:sldChg>
      <pc:sldChg chg="modSp mod">
        <pc:chgData name="Siv Helén Egelund Gjerstad" userId="17e97de8-76d5-4cb1-9355-6ee37e024a83" providerId="ADAL" clId="{C770931F-A7E5-4329-8FFE-C6366F229FAD}" dt="2023-10-24T14:28:24.104" v="63" actId="20577"/>
        <pc:sldMkLst>
          <pc:docMk/>
          <pc:sldMk cId="2906844991" sldId="2141411865"/>
        </pc:sldMkLst>
        <pc:spChg chg="mod">
          <ac:chgData name="Siv Helén Egelund Gjerstad" userId="17e97de8-76d5-4cb1-9355-6ee37e024a83" providerId="ADAL" clId="{C770931F-A7E5-4329-8FFE-C6366F229FAD}" dt="2023-10-24T14:28:24.104" v="63" actId="20577"/>
          <ac:spMkLst>
            <pc:docMk/>
            <pc:sldMk cId="2906844991" sldId="2141411865"/>
            <ac:spMk id="3" creationId="{24E8483B-1DF9-5C23-90D2-9339B61B597E}"/>
          </ac:spMkLst>
        </pc:spChg>
      </pc:sldChg>
      <pc:sldChg chg="modSp mod">
        <pc:chgData name="Siv Helén Egelund Gjerstad" userId="17e97de8-76d5-4cb1-9355-6ee37e024a83" providerId="ADAL" clId="{C770931F-A7E5-4329-8FFE-C6366F229FAD}" dt="2023-10-26T12:56:05.964" v="411" actId="255"/>
        <pc:sldMkLst>
          <pc:docMk/>
          <pc:sldMk cId="1664937074" sldId="2141411866"/>
        </pc:sldMkLst>
        <pc:spChg chg="mod">
          <ac:chgData name="Siv Helén Egelund Gjerstad" userId="17e97de8-76d5-4cb1-9355-6ee37e024a83" providerId="ADAL" clId="{C770931F-A7E5-4329-8FFE-C6366F229FAD}" dt="2023-10-26T12:56:05.964" v="411" actId="255"/>
          <ac:spMkLst>
            <pc:docMk/>
            <pc:sldMk cId="1664937074" sldId="2141411866"/>
            <ac:spMk id="2" creationId="{82E4B4BB-CE4A-7D07-EC4C-C65C2C50D16D}"/>
          </ac:spMkLst>
        </pc:spChg>
        <pc:spChg chg="mod">
          <ac:chgData name="Siv Helén Egelund Gjerstad" userId="17e97de8-76d5-4cb1-9355-6ee37e024a83" providerId="ADAL" clId="{C770931F-A7E5-4329-8FFE-C6366F229FAD}" dt="2023-10-24T14:28:07.448" v="61" actId="404"/>
          <ac:spMkLst>
            <pc:docMk/>
            <pc:sldMk cId="1664937074" sldId="2141411866"/>
            <ac:spMk id="3" creationId="{6137882E-55FB-37B8-8D4D-4603B8F35F91}"/>
          </ac:spMkLst>
        </pc:spChg>
      </pc:sldChg>
      <pc:sldChg chg="del">
        <pc:chgData name="Siv Helén Egelund Gjerstad" userId="17e97de8-76d5-4cb1-9355-6ee37e024a83" providerId="ADAL" clId="{C770931F-A7E5-4329-8FFE-C6366F229FAD}" dt="2023-10-23T18:09:04.587" v="1" actId="47"/>
        <pc:sldMkLst>
          <pc:docMk/>
          <pc:sldMk cId="1508774382" sldId="2141411868"/>
        </pc:sldMkLst>
      </pc:sldChg>
      <pc:sldChg chg="del">
        <pc:chgData name="Siv Helén Egelund Gjerstad" userId="17e97de8-76d5-4cb1-9355-6ee37e024a83" providerId="ADAL" clId="{C770931F-A7E5-4329-8FFE-C6366F229FAD}" dt="2023-10-26T12:54:13.695" v="307" actId="47"/>
        <pc:sldMkLst>
          <pc:docMk/>
          <pc:sldMk cId="2534837723" sldId="2141411869"/>
        </pc:sldMkLst>
      </pc:sldChg>
      <pc:sldChg chg="del ord">
        <pc:chgData name="Siv Helén Egelund Gjerstad" userId="17e97de8-76d5-4cb1-9355-6ee37e024a83" providerId="ADAL" clId="{C770931F-A7E5-4329-8FFE-C6366F229FAD}" dt="2023-10-23T18:52:17.740" v="9" actId="47"/>
        <pc:sldMkLst>
          <pc:docMk/>
          <pc:sldMk cId="3399919762" sldId="2141411870"/>
        </pc:sldMkLst>
      </pc:sldChg>
      <pc:sldChg chg="modSp del mod ord">
        <pc:chgData name="Siv Helén Egelund Gjerstad" userId="17e97de8-76d5-4cb1-9355-6ee37e024a83" providerId="ADAL" clId="{C770931F-A7E5-4329-8FFE-C6366F229FAD}" dt="2023-10-26T12:54:13.695" v="307" actId="47"/>
        <pc:sldMkLst>
          <pc:docMk/>
          <pc:sldMk cId="2685886358" sldId="2141411871"/>
        </pc:sldMkLst>
        <pc:spChg chg="mod">
          <ac:chgData name="Siv Helén Egelund Gjerstad" userId="17e97de8-76d5-4cb1-9355-6ee37e024a83" providerId="ADAL" clId="{C770931F-A7E5-4329-8FFE-C6366F229FAD}" dt="2023-10-24T14:36:04.919" v="84" actId="20577"/>
          <ac:spMkLst>
            <pc:docMk/>
            <pc:sldMk cId="2685886358" sldId="2141411871"/>
            <ac:spMk id="2" creationId="{53B6BD47-5690-12E2-C729-9659C94F82D9}"/>
          </ac:spMkLst>
        </pc:spChg>
        <pc:spChg chg="mod">
          <ac:chgData name="Siv Helén Egelund Gjerstad" userId="17e97de8-76d5-4cb1-9355-6ee37e024a83" providerId="ADAL" clId="{C770931F-A7E5-4329-8FFE-C6366F229FAD}" dt="2023-10-24T14:38:15.168" v="227" actId="20577"/>
          <ac:spMkLst>
            <pc:docMk/>
            <pc:sldMk cId="2685886358" sldId="2141411871"/>
            <ac:spMk id="3" creationId="{EDDAF524-B58F-BB04-E829-510BA7AF9575}"/>
          </ac:spMkLst>
        </pc:spChg>
      </pc:sldChg>
      <pc:sldChg chg="modSp del mod">
        <pc:chgData name="Siv Helén Egelund Gjerstad" userId="17e97de8-76d5-4cb1-9355-6ee37e024a83" providerId="ADAL" clId="{C770931F-A7E5-4329-8FFE-C6366F229FAD}" dt="2023-10-23T18:51:55.235" v="6" actId="47"/>
        <pc:sldMkLst>
          <pc:docMk/>
          <pc:sldMk cId="3622896525" sldId="2141411872"/>
        </pc:sldMkLst>
        <pc:spChg chg="mod">
          <ac:chgData name="Siv Helén Egelund Gjerstad" userId="17e97de8-76d5-4cb1-9355-6ee37e024a83" providerId="ADAL" clId="{C770931F-A7E5-4329-8FFE-C6366F229FAD}" dt="2023-10-23T18:10:13.332" v="5" actId="404"/>
          <ac:spMkLst>
            <pc:docMk/>
            <pc:sldMk cId="3622896525" sldId="2141411872"/>
            <ac:spMk id="3" creationId="{5EF2E185-6155-F05B-B0C0-120AC4E3CA03}"/>
          </ac:spMkLst>
        </pc:spChg>
      </pc:sldChg>
      <pc:sldChg chg="modSp mod">
        <pc:chgData name="Siv Helén Egelund Gjerstad" userId="17e97de8-76d5-4cb1-9355-6ee37e024a83" providerId="ADAL" clId="{C770931F-A7E5-4329-8FFE-C6366F229FAD}" dt="2023-10-26T12:49:50.197" v="287" actId="962"/>
        <pc:sldMkLst>
          <pc:docMk/>
          <pc:sldMk cId="2380733484" sldId="2141411873"/>
        </pc:sldMkLst>
        <pc:spChg chg="mod">
          <ac:chgData name="Siv Helén Egelund Gjerstad" userId="17e97de8-76d5-4cb1-9355-6ee37e024a83" providerId="ADAL" clId="{C770931F-A7E5-4329-8FFE-C6366F229FAD}" dt="2023-10-24T14:24:39.359" v="11" actId="20577"/>
          <ac:spMkLst>
            <pc:docMk/>
            <pc:sldMk cId="2380733484" sldId="2141411873"/>
            <ac:spMk id="4" creationId="{B4D4DCA4-D99A-DBC9-307D-C24D4DA0DD09}"/>
          </ac:spMkLst>
        </pc:spChg>
        <pc:graphicFrameChg chg="mod">
          <ac:chgData name="Siv Helén Egelund Gjerstad" userId="17e97de8-76d5-4cb1-9355-6ee37e024a83" providerId="ADAL" clId="{C770931F-A7E5-4329-8FFE-C6366F229FAD}" dt="2023-10-26T12:49:50.197" v="287" actId="962"/>
          <ac:graphicFrameMkLst>
            <pc:docMk/>
            <pc:sldMk cId="2380733484" sldId="2141411873"/>
            <ac:graphicFrameMk id="5" creationId="{28B60DCB-9903-6A70-029D-45A0366611A9}"/>
          </ac:graphicFrameMkLst>
        </pc:graphicFrameChg>
      </pc:sldChg>
      <pc:sldChg chg="del">
        <pc:chgData name="Siv Helén Egelund Gjerstad" userId="17e97de8-76d5-4cb1-9355-6ee37e024a83" providerId="ADAL" clId="{C770931F-A7E5-4329-8FFE-C6366F229FAD}" dt="2023-10-24T14:27:57.676" v="60" actId="47"/>
        <pc:sldMkLst>
          <pc:docMk/>
          <pc:sldMk cId="3630483588" sldId="2141411874"/>
        </pc:sldMkLst>
      </pc:sldChg>
      <pc:sldChg chg="del">
        <pc:chgData name="Siv Helén Egelund Gjerstad" userId="17e97de8-76d5-4cb1-9355-6ee37e024a83" providerId="ADAL" clId="{C770931F-A7E5-4329-8FFE-C6366F229FAD}" dt="2023-10-23T18:09:01.657" v="0" actId="47"/>
        <pc:sldMkLst>
          <pc:docMk/>
          <pc:sldMk cId="1877310538" sldId="21414118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7588E-7ACC-4700-BDF9-2A04808EED77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9792CB41-D662-4B4C-BF8E-C8E682E19713}">
      <dgm:prSet phldrT="[Tekst]"/>
      <dgm:spPr>
        <a:solidFill>
          <a:srgbClr val="669DBD"/>
        </a:solidFill>
      </dgm:spPr>
      <dgm:t>
        <a:bodyPr/>
        <a:lstStyle/>
        <a:p>
          <a:r>
            <a:rPr lang="nb-NO" dirty="0">
              <a:solidFill>
                <a:srgbClr val="0D3B73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Forankre og planlegge</a:t>
          </a:r>
        </a:p>
      </dgm:t>
    </dgm:pt>
    <dgm:pt modelId="{6E1F7F80-8AC5-453E-ABBD-7DE3696F9A29}" type="parTrans" cxnId="{51E38C7E-85D5-44F3-BEA0-4FE7BBBF89FE}">
      <dgm:prSet/>
      <dgm:spPr/>
      <dgm:t>
        <a:bodyPr/>
        <a:lstStyle/>
        <a:p>
          <a:endParaRPr lang="nb-NO"/>
        </a:p>
      </dgm:t>
    </dgm:pt>
    <dgm:pt modelId="{82871150-957D-49A5-AFB5-E1108E44366A}" type="sibTrans" cxnId="{51E38C7E-85D5-44F3-BEA0-4FE7BBBF89FE}">
      <dgm:prSet/>
      <dgm:spPr/>
      <dgm:t>
        <a:bodyPr/>
        <a:lstStyle/>
        <a:p>
          <a:endParaRPr lang="nb-NO"/>
        </a:p>
      </dgm:t>
    </dgm:pt>
    <dgm:pt modelId="{C71BE19B-5B2D-42CB-BAEC-32C0E7ACC873}">
      <dgm:prSet phldrT="[Tekst]"/>
      <dgm:spPr/>
      <dgm:t>
        <a:bodyPr/>
        <a:lstStyle/>
        <a:p>
          <a:r>
            <a:rPr lang="nb-NO" dirty="0">
              <a:latin typeface="Source Sans Pro" panose="020B0503030403020204" pitchFamily="34" charset="0"/>
              <a:ea typeface="Source Sans Pro" panose="020B0503030403020204" pitchFamily="34" charset="0"/>
            </a:rPr>
            <a:t>Kartlegge nåsituasjon</a:t>
          </a:r>
        </a:p>
      </dgm:t>
    </dgm:pt>
    <dgm:pt modelId="{7E3BDF23-7EBB-4AC7-92AA-1F3D603A8584}" type="parTrans" cxnId="{37CCE8F3-C70E-4342-994D-F2A32356000D}">
      <dgm:prSet/>
      <dgm:spPr/>
      <dgm:t>
        <a:bodyPr/>
        <a:lstStyle/>
        <a:p>
          <a:endParaRPr lang="nb-NO"/>
        </a:p>
      </dgm:t>
    </dgm:pt>
    <dgm:pt modelId="{078F8546-73B8-406F-877F-C056DBF385A6}" type="sibTrans" cxnId="{37CCE8F3-C70E-4342-994D-F2A32356000D}">
      <dgm:prSet/>
      <dgm:spPr/>
      <dgm:t>
        <a:bodyPr/>
        <a:lstStyle/>
        <a:p>
          <a:endParaRPr lang="nb-NO"/>
        </a:p>
      </dgm:t>
    </dgm:pt>
    <dgm:pt modelId="{40C9884B-C44D-46C9-B263-864B0F1DE8C5}">
      <dgm:prSet phldrT="[Tekst]"/>
      <dgm:spPr/>
      <dgm:t>
        <a:bodyPr/>
        <a:lstStyle/>
        <a:p>
          <a:r>
            <a:rPr lang="nb-NO" dirty="0">
              <a:latin typeface="Source Sans Pro" panose="020B0503030403020204" pitchFamily="34" charset="0"/>
              <a:ea typeface="Source Sans Pro" panose="020B0503030403020204" pitchFamily="34" charset="0"/>
            </a:rPr>
            <a:t>Utforme strategi</a:t>
          </a:r>
        </a:p>
      </dgm:t>
    </dgm:pt>
    <dgm:pt modelId="{CB1DA08E-5711-4B4D-BC26-4529220A6E9C}" type="parTrans" cxnId="{2FD44FC3-5EF8-4EED-A0AB-E16980BC3A59}">
      <dgm:prSet/>
      <dgm:spPr/>
      <dgm:t>
        <a:bodyPr/>
        <a:lstStyle/>
        <a:p>
          <a:endParaRPr lang="nb-NO"/>
        </a:p>
      </dgm:t>
    </dgm:pt>
    <dgm:pt modelId="{7728D87E-91AE-470E-94D1-F90D3DFE3BB5}" type="sibTrans" cxnId="{2FD44FC3-5EF8-4EED-A0AB-E16980BC3A59}">
      <dgm:prSet/>
      <dgm:spPr/>
      <dgm:t>
        <a:bodyPr/>
        <a:lstStyle/>
        <a:p>
          <a:endParaRPr lang="nb-NO"/>
        </a:p>
      </dgm:t>
    </dgm:pt>
    <dgm:pt modelId="{4B54F046-56E9-42FE-81ED-5ADBBFFB43DF}">
      <dgm:prSet phldrT="[Tekst]"/>
      <dgm:spPr/>
      <dgm:t>
        <a:bodyPr/>
        <a:lstStyle/>
        <a:p>
          <a:r>
            <a:rPr lang="nb-NO" dirty="0">
              <a:latin typeface="Source Sans Pro" panose="020B0503030403020204" pitchFamily="34" charset="0"/>
              <a:ea typeface="Source Sans Pro" panose="020B0503030403020204" pitchFamily="34" charset="0"/>
            </a:rPr>
            <a:t>Implementere og følge opp</a:t>
          </a:r>
        </a:p>
      </dgm:t>
    </dgm:pt>
    <dgm:pt modelId="{8D01EEFB-429F-4716-AE94-79A4554F9F0B}" type="parTrans" cxnId="{BA1DC041-C2AE-4150-99A8-8519A2BA5257}">
      <dgm:prSet/>
      <dgm:spPr/>
      <dgm:t>
        <a:bodyPr/>
        <a:lstStyle/>
        <a:p>
          <a:endParaRPr lang="nb-NO"/>
        </a:p>
      </dgm:t>
    </dgm:pt>
    <dgm:pt modelId="{42964DD2-CF3E-40C7-8604-5800BF0584CC}" type="sibTrans" cxnId="{BA1DC041-C2AE-4150-99A8-8519A2BA5257}">
      <dgm:prSet/>
      <dgm:spPr/>
      <dgm:t>
        <a:bodyPr/>
        <a:lstStyle/>
        <a:p>
          <a:endParaRPr lang="nb-NO"/>
        </a:p>
      </dgm:t>
    </dgm:pt>
    <dgm:pt modelId="{1A8714DE-0C44-4858-9B74-5E8A10CF1A96}" type="pres">
      <dgm:prSet presAssocID="{5667588E-7ACC-4700-BDF9-2A04808EED77}" presName="Name0" presStyleCnt="0">
        <dgm:presLayoutVars>
          <dgm:dir/>
          <dgm:animLvl val="lvl"/>
          <dgm:resizeHandles val="exact"/>
        </dgm:presLayoutVars>
      </dgm:prSet>
      <dgm:spPr/>
    </dgm:pt>
    <dgm:pt modelId="{675DF555-6E14-4CFF-A69B-C9D43877CA7B}" type="pres">
      <dgm:prSet presAssocID="{9792CB41-D662-4B4C-BF8E-C8E682E1971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A335D0-3C6A-4342-BB06-2FF48137919E}" type="pres">
      <dgm:prSet presAssocID="{82871150-957D-49A5-AFB5-E1108E44366A}" presName="parTxOnlySpace" presStyleCnt="0"/>
      <dgm:spPr/>
    </dgm:pt>
    <dgm:pt modelId="{55C49E40-1745-4E41-9AA8-ED282D1750DD}" type="pres">
      <dgm:prSet presAssocID="{C71BE19B-5B2D-42CB-BAEC-32C0E7ACC87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81D136C-63DE-470D-9968-1DC33073D22B}" type="pres">
      <dgm:prSet presAssocID="{078F8546-73B8-406F-877F-C056DBF385A6}" presName="parTxOnlySpace" presStyleCnt="0"/>
      <dgm:spPr/>
    </dgm:pt>
    <dgm:pt modelId="{E93302E1-1A4A-491E-B5B3-5956EE933065}" type="pres">
      <dgm:prSet presAssocID="{40C9884B-C44D-46C9-B263-864B0F1DE8C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1EAF85-4227-4BFB-AACC-8FAD742C9FB8}" type="pres">
      <dgm:prSet presAssocID="{7728D87E-91AE-470E-94D1-F90D3DFE3BB5}" presName="parTxOnlySpace" presStyleCnt="0"/>
      <dgm:spPr/>
    </dgm:pt>
    <dgm:pt modelId="{7816DABF-CC40-4FD2-8C91-4AB2FAB47F36}" type="pres">
      <dgm:prSet presAssocID="{4B54F046-56E9-42FE-81ED-5ADBBFFB43D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DB73508-65CE-458A-AE2F-2D01642D8DFA}" type="presOf" srcId="{5667588E-7ACC-4700-BDF9-2A04808EED77}" destId="{1A8714DE-0C44-4858-9B74-5E8A10CF1A96}" srcOrd="0" destOrd="0" presId="urn:microsoft.com/office/officeart/2005/8/layout/chevron1"/>
    <dgm:cxn modelId="{21B91435-3B4D-49FD-BD4E-AE5F0B9D8BDE}" type="presOf" srcId="{C71BE19B-5B2D-42CB-BAEC-32C0E7ACC873}" destId="{55C49E40-1745-4E41-9AA8-ED282D1750DD}" srcOrd="0" destOrd="0" presId="urn:microsoft.com/office/officeart/2005/8/layout/chevron1"/>
    <dgm:cxn modelId="{1FEC8239-3A98-4861-97F5-981E83F01D68}" type="presOf" srcId="{4B54F046-56E9-42FE-81ED-5ADBBFFB43DF}" destId="{7816DABF-CC40-4FD2-8C91-4AB2FAB47F36}" srcOrd="0" destOrd="0" presId="urn:microsoft.com/office/officeart/2005/8/layout/chevron1"/>
    <dgm:cxn modelId="{BA1DC041-C2AE-4150-99A8-8519A2BA5257}" srcId="{5667588E-7ACC-4700-BDF9-2A04808EED77}" destId="{4B54F046-56E9-42FE-81ED-5ADBBFFB43DF}" srcOrd="3" destOrd="0" parTransId="{8D01EEFB-429F-4716-AE94-79A4554F9F0B}" sibTransId="{42964DD2-CF3E-40C7-8604-5800BF0584CC}"/>
    <dgm:cxn modelId="{CDD2C461-5D5F-443B-B5E8-C5AC82ECBA8A}" type="presOf" srcId="{40C9884B-C44D-46C9-B263-864B0F1DE8C5}" destId="{E93302E1-1A4A-491E-B5B3-5956EE933065}" srcOrd="0" destOrd="0" presId="urn:microsoft.com/office/officeart/2005/8/layout/chevron1"/>
    <dgm:cxn modelId="{51E38C7E-85D5-44F3-BEA0-4FE7BBBF89FE}" srcId="{5667588E-7ACC-4700-BDF9-2A04808EED77}" destId="{9792CB41-D662-4B4C-BF8E-C8E682E19713}" srcOrd="0" destOrd="0" parTransId="{6E1F7F80-8AC5-453E-ABBD-7DE3696F9A29}" sibTransId="{82871150-957D-49A5-AFB5-E1108E44366A}"/>
    <dgm:cxn modelId="{2FD44FC3-5EF8-4EED-A0AB-E16980BC3A59}" srcId="{5667588E-7ACC-4700-BDF9-2A04808EED77}" destId="{40C9884B-C44D-46C9-B263-864B0F1DE8C5}" srcOrd="2" destOrd="0" parTransId="{CB1DA08E-5711-4B4D-BC26-4529220A6E9C}" sibTransId="{7728D87E-91AE-470E-94D1-F90D3DFE3BB5}"/>
    <dgm:cxn modelId="{B3FC30CE-1F1D-4F4E-8081-123716495665}" type="presOf" srcId="{9792CB41-D662-4B4C-BF8E-C8E682E19713}" destId="{675DF555-6E14-4CFF-A69B-C9D43877CA7B}" srcOrd="0" destOrd="0" presId="urn:microsoft.com/office/officeart/2005/8/layout/chevron1"/>
    <dgm:cxn modelId="{37CCE8F3-C70E-4342-994D-F2A32356000D}" srcId="{5667588E-7ACC-4700-BDF9-2A04808EED77}" destId="{C71BE19B-5B2D-42CB-BAEC-32C0E7ACC873}" srcOrd="1" destOrd="0" parTransId="{7E3BDF23-7EBB-4AC7-92AA-1F3D603A8584}" sibTransId="{078F8546-73B8-406F-877F-C056DBF385A6}"/>
    <dgm:cxn modelId="{F14ED0CB-AC19-4854-AD67-6120D16E1F96}" type="presParOf" srcId="{1A8714DE-0C44-4858-9B74-5E8A10CF1A96}" destId="{675DF555-6E14-4CFF-A69B-C9D43877CA7B}" srcOrd="0" destOrd="0" presId="urn:microsoft.com/office/officeart/2005/8/layout/chevron1"/>
    <dgm:cxn modelId="{AEF8EE75-961D-4761-9C8F-27DB7FBFC5F1}" type="presParOf" srcId="{1A8714DE-0C44-4858-9B74-5E8A10CF1A96}" destId="{73A335D0-3C6A-4342-BB06-2FF48137919E}" srcOrd="1" destOrd="0" presId="urn:microsoft.com/office/officeart/2005/8/layout/chevron1"/>
    <dgm:cxn modelId="{F141354F-3FAD-4A4D-9C45-48A4F5160673}" type="presParOf" srcId="{1A8714DE-0C44-4858-9B74-5E8A10CF1A96}" destId="{55C49E40-1745-4E41-9AA8-ED282D1750DD}" srcOrd="2" destOrd="0" presId="urn:microsoft.com/office/officeart/2005/8/layout/chevron1"/>
    <dgm:cxn modelId="{247E3549-1B57-4412-98C7-5D6822DBA372}" type="presParOf" srcId="{1A8714DE-0C44-4858-9B74-5E8A10CF1A96}" destId="{181D136C-63DE-470D-9968-1DC33073D22B}" srcOrd="3" destOrd="0" presId="urn:microsoft.com/office/officeart/2005/8/layout/chevron1"/>
    <dgm:cxn modelId="{6663E245-CD2C-4E0F-9A59-504F10BEDF60}" type="presParOf" srcId="{1A8714DE-0C44-4858-9B74-5E8A10CF1A96}" destId="{E93302E1-1A4A-491E-B5B3-5956EE933065}" srcOrd="4" destOrd="0" presId="urn:microsoft.com/office/officeart/2005/8/layout/chevron1"/>
    <dgm:cxn modelId="{07567EE6-8D1C-4442-B9E3-086F12B4C404}" type="presParOf" srcId="{1A8714DE-0C44-4858-9B74-5E8A10CF1A96}" destId="{F01EAF85-4227-4BFB-AACC-8FAD742C9FB8}" srcOrd="5" destOrd="0" presId="urn:microsoft.com/office/officeart/2005/8/layout/chevron1"/>
    <dgm:cxn modelId="{B14A8DE5-0B66-4916-BE8B-3743F6D28ABE}" type="presParOf" srcId="{1A8714DE-0C44-4858-9B74-5E8A10CF1A96}" destId="{7816DABF-CC40-4FD2-8C91-4AB2FAB47F3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DF555-6E14-4CFF-A69B-C9D43877CA7B}">
      <dsp:nvSpPr>
        <dsp:cNvPr id="0" name=""/>
        <dsp:cNvSpPr/>
      </dsp:nvSpPr>
      <dsp:spPr>
        <a:xfrm>
          <a:off x="3770" y="1456585"/>
          <a:ext cx="2194718" cy="877887"/>
        </a:xfrm>
        <a:prstGeom prst="chevron">
          <a:avLst/>
        </a:prstGeom>
        <a:solidFill>
          <a:srgbClr val="669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0D3B73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Forankre og planlegge</a:t>
          </a:r>
        </a:p>
      </dsp:txBody>
      <dsp:txXfrm>
        <a:off x="442714" y="1456585"/>
        <a:ext cx="1316831" cy="877887"/>
      </dsp:txXfrm>
    </dsp:sp>
    <dsp:sp modelId="{55C49E40-1745-4E41-9AA8-ED282D1750DD}">
      <dsp:nvSpPr>
        <dsp:cNvPr id="0" name=""/>
        <dsp:cNvSpPr/>
      </dsp:nvSpPr>
      <dsp:spPr>
        <a:xfrm>
          <a:off x="1979017" y="1456585"/>
          <a:ext cx="2194718" cy="8778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Kartlegge nåsituasjon</a:t>
          </a:r>
        </a:p>
      </dsp:txBody>
      <dsp:txXfrm>
        <a:off x="2417961" y="1456585"/>
        <a:ext cx="1316831" cy="877887"/>
      </dsp:txXfrm>
    </dsp:sp>
    <dsp:sp modelId="{E93302E1-1A4A-491E-B5B3-5956EE933065}">
      <dsp:nvSpPr>
        <dsp:cNvPr id="0" name=""/>
        <dsp:cNvSpPr/>
      </dsp:nvSpPr>
      <dsp:spPr>
        <a:xfrm>
          <a:off x="3954264" y="1456585"/>
          <a:ext cx="2194718" cy="8778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Utforme strategi</a:t>
          </a:r>
        </a:p>
      </dsp:txBody>
      <dsp:txXfrm>
        <a:off x="4393208" y="1456585"/>
        <a:ext cx="1316831" cy="877887"/>
      </dsp:txXfrm>
    </dsp:sp>
    <dsp:sp modelId="{7816DABF-CC40-4FD2-8C91-4AB2FAB47F36}">
      <dsp:nvSpPr>
        <dsp:cNvPr id="0" name=""/>
        <dsp:cNvSpPr/>
      </dsp:nvSpPr>
      <dsp:spPr>
        <a:xfrm>
          <a:off x="5929510" y="1456585"/>
          <a:ext cx="2194718" cy="8778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Implementere og følge opp</a:t>
          </a:r>
        </a:p>
      </dsp:txBody>
      <dsp:txXfrm>
        <a:off x="6368454" y="1456585"/>
        <a:ext cx="1316831" cy="87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25EFD9F-6EAC-4E80-B43D-592B6EB52F05}" type="datetimeFigureOut">
              <a:rPr lang="nb-NO" smtClean="0"/>
              <a:t>23.05.2024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D3142CB-7310-43A3-ABC1-8F4B86FC9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142CB-7310-43A3-ABC1-8F4B86FC935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93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4.sv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sv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sv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sv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sv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sv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5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68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8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3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5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2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9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18266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06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6797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12719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692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3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6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7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2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7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5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1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8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logo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6E19EB0A-5E3E-844B-BAEA-099392BC0C73}" type="datetime1">
              <a:rPr lang="nb-NO" noProof="0" smtClean="0"/>
              <a:t>23.05.2024</a:t>
            </a:fld>
            <a:endParaRPr lang="en-GB" noProof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3B2033CF-305A-5040-8FFD-7C9C7DD52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5485483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en-GB" noProof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0CD947C-3F47-6547-9225-A73AEBC80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0628" y="473763"/>
            <a:ext cx="3203931" cy="3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AFBB2C24-11DE-B54A-9B32-DDDC86BEAC4B}" type="datetime1">
              <a:rPr lang="nb-NO" noProof="0" smtClean="0"/>
              <a:t>23.05.2024</a:t>
            </a:fld>
            <a:endParaRPr lang="en-GB" noProof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FEFBA7D3-A2C0-794A-B44E-FD0C1C2AF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5485483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44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93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59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8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5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8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5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1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5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1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3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6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2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8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9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2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8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2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3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9658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1871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756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6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4096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6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2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5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7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6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60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1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5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91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9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54706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70002C8-2693-0C4A-82A4-2338F407A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8621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7280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E0BB42C7-821E-45C0-BC26-AA9316E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971A777-BC28-49A3-B7D4-4F4B74EE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A7237B4-DB03-5742-BB1D-6008EEC852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402195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E0BB42C7-821E-45C0-BC26-AA9316E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971A777-BC28-49A3-B7D4-4F4B74EE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871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6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667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A35E05-C303-4620-914F-7A72C740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F5DCBA8-B0EB-498A-84F8-6F6AFDBA31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449" y="1143000"/>
            <a:ext cx="4352295" cy="396875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err="1"/>
              <a:t>Subtitle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1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33" y="6156770"/>
            <a:ext cx="909918" cy="356617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79440" y="6446580"/>
            <a:ext cx="308811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5151" y="675083"/>
            <a:ext cx="11072465" cy="5265659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904980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5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1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9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7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2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8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9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8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4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4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9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4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3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3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4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1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8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3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7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54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7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11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38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849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298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98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924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829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686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70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40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073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908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67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8408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4985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1824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8336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7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0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3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5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6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5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98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33" y="6156770"/>
            <a:ext cx="909918" cy="356617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79440" y="6446580"/>
            <a:ext cx="308811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5151" y="675083"/>
            <a:ext cx="11072465" cy="5265659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12010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104784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2242999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7883CC0-F2C9-489A-9B24-F758D7733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24179" y="2074437"/>
            <a:ext cx="5677020" cy="1478157"/>
          </a:xfrm>
        </p:spPr>
        <p:txBody>
          <a:bodyPr anchor="t">
            <a:normAutofit/>
          </a:bodyPr>
          <a:lstStyle>
            <a:lvl1pPr algn="r">
              <a:defRPr sz="5300" cap="none" baseline="0">
                <a:latin typeface="Riks Normal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24179" y="1513911"/>
            <a:ext cx="5677020" cy="410599"/>
          </a:xfrm>
        </p:spPr>
        <p:txBody>
          <a:bodyPr anchor="b">
            <a:normAutofit/>
          </a:bodyPr>
          <a:lstStyle>
            <a:lvl1pPr marL="0" indent="0" algn="r">
              <a:buNone/>
              <a:defRPr sz="2600" cap="all" spc="606" baseline="0">
                <a:solidFill>
                  <a:schemeClr val="accent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nb-NO"/>
              <a:t>Kundenavn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9DCDB6F-DC23-40CA-A866-AAD74F1B8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179" y="3809150"/>
            <a:ext cx="5677020" cy="186636"/>
          </a:xfrm>
        </p:spPr>
        <p:txBody>
          <a:bodyPr>
            <a:normAutofit/>
          </a:bodyPr>
          <a:lstStyle>
            <a:lvl1pPr marL="0" indent="0" algn="r">
              <a:buNone/>
              <a:defRPr b="1" cap="all" baseline="0">
                <a:solidFill>
                  <a:schemeClr val="accent2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nb-NO"/>
              <a:t>Sted / dato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2B7F67B-800F-4821-A947-9846F1E42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5239220"/>
            <a:ext cx="635223" cy="12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3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0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257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238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587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545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49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640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555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990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3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593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759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311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86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13413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8116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5758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42565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6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6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3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4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9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0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1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6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3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1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2642-CB3E-4D8A-B587-B95919178A3B}" type="datetime1">
              <a:rPr lang="nb-NO" smtClean="0"/>
              <a:t>23.05.2024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155-37ED-4876-BFE4-C00C5B1DB3A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60000" y="1632000"/>
            <a:ext cx="10752000" cy="429327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78342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13339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251CB39-2521-42D6-BABA-1C90B0D67E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963890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251CB39-2521-42D6-BABA-1C90B0D67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78C34FD-413D-447B-AC15-7B1BF74ECB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74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75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3EB27-A04A-4460-937D-BC67EFB2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92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8" y="350554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8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21421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0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0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6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1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9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6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1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7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4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8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1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1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7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0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1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4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6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8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1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9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9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3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7.xml"/><Relationship Id="rId47" Type="http://schemas.openxmlformats.org/officeDocument/2006/relationships/slideLayout" Target="../slideLayouts/slideLayout112.xml"/><Relationship Id="rId50" Type="http://schemas.openxmlformats.org/officeDocument/2006/relationships/slideLayout" Target="../slideLayouts/slideLayout115.xml"/><Relationship Id="rId55" Type="http://schemas.openxmlformats.org/officeDocument/2006/relationships/slideLayout" Target="../slideLayouts/slideLayout120.xml"/><Relationship Id="rId63" Type="http://schemas.openxmlformats.org/officeDocument/2006/relationships/slideLayout" Target="../slideLayouts/slideLayout128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45" Type="http://schemas.openxmlformats.org/officeDocument/2006/relationships/slideLayout" Target="../slideLayouts/slideLayout110.xml"/><Relationship Id="rId53" Type="http://schemas.openxmlformats.org/officeDocument/2006/relationships/slideLayout" Target="../slideLayouts/slideLayout118.xml"/><Relationship Id="rId58" Type="http://schemas.openxmlformats.org/officeDocument/2006/relationships/slideLayout" Target="../slideLayouts/slideLayout123.xml"/><Relationship Id="rId66" Type="http://schemas.openxmlformats.org/officeDocument/2006/relationships/oleObject" Target="../embeddings/oleObject2.bin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49" Type="http://schemas.openxmlformats.org/officeDocument/2006/relationships/slideLayout" Target="../slideLayouts/slideLayout114.xml"/><Relationship Id="rId57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4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17.xml"/><Relationship Id="rId60" Type="http://schemas.openxmlformats.org/officeDocument/2006/relationships/slideLayout" Target="../slideLayouts/slideLayout125.xml"/><Relationship Id="rId65" Type="http://schemas.openxmlformats.org/officeDocument/2006/relationships/tags" Target="../tags/tag3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113.xml"/><Relationship Id="rId56" Type="http://schemas.openxmlformats.org/officeDocument/2006/relationships/slideLayout" Target="../slideLayouts/slideLayout121.xml"/><Relationship Id="rId64" Type="http://schemas.openxmlformats.org/officeDocument/2006/relationships/theme" Target="../theme/theme2.xml"/><Relationship Id="rId69" Type="http://schemas.openxmlformats.org/officeDocument/2006/relationships/image" Target="../media/image2.png"/><Relationship Id="rId8" Type="http://schemas.openxmlformats.org/officeDocument/2006/relationships/slideLayout" Target="../slideLayouts/slideLayout73.xml"/><Relationship Id="rId51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11.xml"/><Relationship Id="rId59" Type="http://schemas.openxmlformats.org/officeDocument/2006/relationships/slideLayout" Target="../slideLayouts/slideLayout124.xml"/><Relationship Id="rId67" Type="http://schemas.openxmlformats.org/officeDocument/2006/relationships/image" Target="../media/image40.emf"/><Relationship Id="rId20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106.xml"/><Relationship Id="rId54" Type="http://schemas.openxmlformats.org/officeDocument/2006/relationships/slideLayout" Target="../slideLayouts/slideLayout119.xml"/><Relationship Id="rId62" Type="http://schemas.openxmlformats.org/officeDocument/2006/relationships/slideLayout" Target="../slideLayouts/slideLayout127.xml"/><Relationship Id="rId70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54.xml"/><Relationship Id="rId39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70.xml"/><Relationship Id="rId47" Type="http://schemas.openxmlformats.org/officeDocument/2006/relationships/slideLayout" Target="../slideLayouts/slideLayout175.xml"/><Relationship Id="rId50" Type="http://schemas.openxmlformats.org/officeDocument/2006/relationships/slideLayout" Target="../slideLayouts/slideLayout178.xml"/><Relationship Id="rId55" Type="http://schemas.openxmlformats.org/officeDocument/2006/relationships/theme" Target="../theme/theme3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61.xml"/><Relationship Id="rId38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57.xml"/><Relationship Id="rId41" Type="http://schemas.openxmlformats.org/officeDocument/2006/relationships/slideLayout" Target="../slideLayouts/slideLayout169.xml"/><Relationship Id="rId54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60.xml"/><Relationship Id="rId37" Type="http://schemas.openxmlformats.org/officeDocument/2006/relationships/slideLayout" Target="../slideLayouts/slideLayout165.xml"/><Relationship Id="rId40" Type="http://schemas.openxmlformats.org/officeDocument/2006/relationships/slideLayout" Target="../slideLayouts/slideLayout168.xml"/><Relationship Id="rId45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81.xml"/><Relationship Id="rId58" Type="http://schemas.openxmlformats.org/officeDocument/2006/relationships/image" Target="../media/image3.svg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64.xml"/><Relationship Id="rId49" Type="http://schemas.openxmlformats.org/officeDocument/2006/relationships/slideLayout" Target="../slideLayouts/slideLayout177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31" Type="http://schemas.openxmlformats.org/officeDocument/2006/relationships/slideLayout" Target="../slideLayouts/slideLayout159.xml"/><Relationship Id="rId44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58.xml"/><Relationship Id="rId35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71.xml"/><Relationship Id="rId48" Type="http://schemas.openxmlformats.org/officeDocument/2006/relationships/slideLayout" Target="../slideLayouts/slideLayout176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136.xml"/><Relationship Id="rId51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63" Type="http://schemas.openxmlformats.org/officeDocument/2006/relationships/theme" Target="../theme/theme4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66" Type="http://schemas.openxmlformats.org/officeDocument/2006/relationships/image" Target="../media/image3.svg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slideLayout" Target="../slideLayouts/slideLayout242.x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slideLayout" Target="../slideLayouts/slideLayout2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6" r:id="rId62"/>
    <p:sldLayoutId id="2147483727" r:id="rId63"/>
    <p:sldLayoutId id="2147483728" r:id="rId64"/>
    <p:sldLayoutId id="2147483729" r:id="rId6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3F5106D-54DE-69ED-9D0C-32088A37D2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5"/>
            </p:custDataLst>
            <p:extLst>
              <p:ext uri="{D42A27DB-BD31-4B8C-83A1-F6EECF244321}">
                <p14:modId xmlns:p14="http://schemas.microsoft.com/office/powerpoint/2010/main" val="5517210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6" imgW="7772400" imgH="10058400" progId="TCLayout.ActiveDocument.1">
                  <p:embed/>
                </p:oleObj>
              </mc:Choice>
              <mc:Fallback>
                <p:oleObj name="think-cell Slide" r:id="rId66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3F5106D-54DE-69ED-9D0C-32088A37D2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0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  <p:sldLayoutId id="2147483773" r:id="rId43"/>
    <p:sldLayoutId id="2147483774" r:id="rId44"/>
    <p:sldLayoutId id="2147483775" r:id="rId45"/>
    <p:sldLayoutId id="2147483776" r:id="rId46"/>
    <p:sldLayoutId id="2147483777" r:id="rId47"/>
    <p:sldLayoutId id="2147483778" r:id="rId48"/>
    <p:sldLayoutId id="2147483779" r:id="rId49"/>
    <p:sldLayoutId id="2147483780" r:id="rId50"/>
    <p:sldLayoutId id="2147483781" r:id="rId51"/>
    <p:sldLayoutId id="2147483782" r:id="rId52"/>
    <p:sldLayoutId id="2147483783" r:id="rId53"/>
    <p:sldLayoutId id="2147483784" r:id="rId54"/>
    <p:sldLayoutId id="2147483785" r:id="rId55"/>
    <p:sldLayoutId id="2147483786" r:id="rId56"/>
    <p:sldLayoutId id="2147483787" r:id="rId57"/>
    <p:sldLayoutId id="2147483788" r:id="rId58"/>
    <p:sldLayoutId id="2147483789" r:id="rId59"/>
    <p:sldLayoutId id="2147483790" r:id="rId60"/>
    <p:sldLayoutId id="2147483791" r:id="rId61"/>
    <p:sldLayoutId id="2147483792" r:id="rId62"/>
    <p:sldLayoutId id="2147483793" r:id="rId6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9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5" r:id="rId50"/>
    <p:sldLayoutId id="2147483846" r:id="rId51"/>
    <p:sldLayoutId id="2147483847" r:id="rId52"/>
    <p:sldLayoutId id="2147483849" r:id="rId53"/>
    <p:sldLayoutId id="2147483914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  <p:sldLayoutId id="2147483881" r:id="rId31"/>
    <p:sldLayoutId id="2147483882" r:id="rId32"/>
    <p:sldLayoutId id="2147483883" r:id="rId33"/>
    <p:sldLayoutId id="2147483884" r:id="rId34"/>
    <p:sldLayoutId id="2147483885" r:id="rId35"/>
    <p:sldLayoutId id="2147483886" r:id="rId36"/>
    <p:sldLayoutId id="2147483887" r:id="rId37"/>
    <p:sldLayoutId id="2147483888" r:id="rId38"/>
    <p:sldLayoutId id="2147483889" r:id="rId39"/>
    <p:sldLayoutId id="2147483890" r:id="rId40"/>
    <p:sldLayoutId id="2147483891" r:id="rId41"/>
    <p:sldLayoutId id="2147483892" r:id="rId42"/>
    <p:sldLayoutId id="2147483893" r:id="rId43"/>
    <p:sldLayoutId id="2147483894" r:id="rId44"/>
    <p:sldLayoutId id="2147483895" r:id="rId45"/>
    <p:sldLayoutId id="2147483896" r:id="rId46"/>
    <p:sldLayoutId id="2147483897" r:id="rId47"/>
    <p:sldLayoutId id="2147483898" r:id="rId48"/>
    <p:sldLayoutId id="2147483899" r:id="rId49"/>
    <p:sldLayoutId id="2147483900" r:id="rId50"/>
    <p:sldLayoutId id="2147483901" r:id="rId51"/>
    <p:sldLayoutId id="2147483902" r:id="rId52"/>
    <p:sldLayoutId id="2147483903" r:id="rId53"/>
    <p:sldLayoutId id="2147483904" r:id="rId54"/>
    <p:sldLayoutId id="2147483905" r:id="rId55"/>
    <p:sldLayoutId id="2147483906" r:id="rId56"/>
    <p:sldLayoutId id="2147483907" r:id="rId57"/>
    <p:sldLayoutId id="2147483908" r:id="rId58"/>
    <p:sldLayoutId id="2147483910" r:id="rId59"/>
    <p:sldLayoutId id="2147483911" r:id="rId60"/>
    <p:sldLayoutId id="2147483912" r:id="rId61"/>
    <p:sldLayoutId id="2147483913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4D4DCA4-D99A-DBC9-307D-C24D4DA0D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23" y="2711745"/>
            <a:ext cx="6137603" cy="1660754"/>
          </a:xfrm>
        </p:spPr>
        <p:txBody>
          <a:bodyPr/>
          <a:lstStyle/>
          <a:p>
            <a:r>
              <a:rPr lang="nb-NO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Interessentanalyse</a:t>
            </a:r>
          </a:p>
        </p:txBody>
      </p:sp>
      <p:graphicFrame>
        <p:nvGraphicFramePr>
          <p:cNvPr id="5" name="Diagram 4" descr="Bildet viser prosesspilen med de fire stegene i anskaffelsesstrategiprosessen. Det første prosess-steget &quot;forankre g planleggei&quot;, er uthevet, for å illustrere at denne veiledningen er ment å brukes i denne fasen.">
            <a:extLst>
              <a:ext uri="{FF2B5EF4-FFF2-40B4-BE49-F238E27FC236}">
                <a16:creationId xmlns:a16="http://schemas.microsoft.com/office/drawing/2014/main" id="{28B60DCB-9903-6A70-029D-45A036661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945662"/>
              </p:ext>
            </p:extLst>
          </p:nvPr>
        </p:nvGraphicFramePr>
        <p:xfrm>
          <a:off x="551992" y="-638687"/>
          <a:ext cx="8128000" cy="379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tel 3">
            <a:extLst>
              <a:ext uri="{FF2B5EF4-FFF2-40B4-BE49-F238E27FC236}">
                <a16:creationId xmlns:a16="http://schemas.microsoft.com/office/drawing/2014/main" id="{180B7775-D3CE-184B-520E-279D2355F173}"/>
              </a:ext>
            </a:extLst>
          </p:cNvPr>
          <p:cNvSpPr txBox="1">
            <a:spLocks/>
          </p:cNvSpPr>
          <p:nvPr/>
        </p:nvSpPr>
        <p:spPr>
          <a:xfrm>
            <a:off x="551992" y="-80194"/>
            <a:ext cx="6137603" cy="11013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0" cap="non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Veiledning til </a:t>
            </a:r>
            <a:r>
              <a:rPr lang="nb-NO" sz="1400" b="0" cap="non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ankaffelsesstrategiprosessen</a:t>
            </a:r>
            <a:endParaRPr lang="nb-NO" sz="1400" b="0" cap="non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30E2BA-D5B7-AF4E-1F02-4FB852DD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Hvorfor gjennomføre en interessentanalyse?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CDA0C7-2DB1-4E40-B5D2-FB30831440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>
                <a:latin typeface="Source Sans Pro" panose="020B0503030403020204" pitchFamily="34" charset="0"/>
              </a:rPr>
              <a:t>De positive effektene av anskaffelser skjer i samspill mellom innkjøpsenheten, fagavdelingene og ledelsen. En god strategi har mål som henger sammen med virksomhetens overordnede mål, og er godt forankret i organisasjonen. </a:t>
            </a:r>
          </a:p>
          <a:p>
            <a:pPr marL="0" indent="0">
              <a:buNone/>
            </a:pPr>
            <a:endParaRPr lang="nb-NO" sz="2000" dirty="0"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b-NO" sz="2000" dirty="0">
                <a:latin typeface="Source Sans Pro" panose="020B0503030403020204" pitchFamily="34" charset="0"/>
              </a:rPr>
              <a:t>Det er derfor viktig at de riktige interessentene involveres i arbeidet med å lage anskaffelsesstrategien. Det er både viktig for kvaliteten på strategien, og for å sikre forankring hos ledelsen og i fagavdelingene. En enkel interessentanalyse er et godt første steg på veien. Ved å fylle inn tabellen, har du et godt utgangspunkt for å planlegge involvering og dialog i anskaffelsesstrategiprosessen.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89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30E2BA-D5B7-AF4E-1F02-4FB852DDC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36" y="340741"/>
            <a:ext cx="11844401" cy="701675"/>
          </a:xfrm>
        </p:spPr>
        <p:txBody>
          <a:bodyPr/>
          <a:lstStyle/>
          <a:p>
            <a:r>
              <a:rPr lang="nb-NO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Mal for interessentanalyse: hvem berøres av anskaffelsesstrategien? </a:t>
            </a:r>
          </a:p>
        </p:txBody>
      </p:sp>
      <p:graphicFrame>
        <p:nvGraphicFramePr>
          <p:cNvPr id="4" name="Tabell 4" descr="Mal for interessentanalyse i tabellform">
            <a:extLst>
              <a:ext uri="{FF2B5EF4-FFF2-40B4-BE49-F238E27FC236}">
                <a16:creationId xmlns:a16="http://schemas.microsoft.com/office/drawing/2014/main" id="{29662061-C940-DC39-3B66-8151BA3EE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36473"/>
              </p:ext>
            </p:extLst>
          </p:nvPr>
        </p:nvGraphicFramePr>
        <p:xfrm>
          <a:off x="99063" y="914495"/>
          <a:ext cx="11993876" cy="58994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6072">
                  <a:extLst>
                    <a:ext uri="{9D8B030D-6E8A-4147-A177-3AD203B41FA5}">
                      <a16:colId xmlns:a16="http://schemas.microsoft.com/office/drawing/2014/main" val="1781042586"/>
                    </a:ext>
                  </a:extLst>
                </a:gridCol>
                <a:gridCol w="2091884">
                  <a:extLst>
                    <a:ext uri="{9D8B030D-6E8A-4147-A177-3AD203B41FA5}">
                      <a16:colId xmlns:a16="http://schemas.microsoft.com/office/drawing/2014/main" val="4146221220"/>
                    </a:ext>
                  </a:extLst>
                </a:gridCol>
                <a:gridCol w="1998980">
                  <a:extLst>
                    <a:ext uri="{9D8B030D-6E8A-4147-A177-3AD203B41FA5}">
                      <a16:colId xmlns:a16="http://schemas.microsoft.com/office/drawing/2014/main" val="397834091"/>
                    </a:ext>
                  </a:extLst>
                </a:gridCol>
                <a:gridCol w="1998980">
                  <a:extLst>
                    <a:ext uri="{9D8B030D-6E8A-4147-A177-3AD203B41FA5}">
                      <a16:colId xmlns:a16="http://schemas.microsoft.com/office/drawing/2014/main" val="3736514426"/>
                    </a:ext>
                  </a:extLst>
                </a:gridCol>
                <a:gridCol w="1998980">
                  <a:extLst>
                    <a:ext uri="{9D8B030D-6E8A-4147-A177-3AD203B41FA5}">
                      <a16:colId xmlns:a16="http://schemas.microsoft.com/office/drawing/2014/main" val="2276746507"/>
                    </a:ext>
                  </a:extLst>
                </a:gridCol>
                <a:gridCol w="1998980">
                  <a:extLst>
                    <a:ext uri="{9D8B030D-6E8A-4147-A177-3AD203B41FA5}">
                      <a16:colId xmlns:a16="http://schemas.microsoft.com/office/drawing/2014/main" val="1176861420"/>
                    </a:ext>
                  </a:extLst>
                </a:gridCol>
              </a:tblGrid>
              <a:tr h="1066459">
                <a:tc>
                  <a:txBody>
                    <a:bodyPr/>
                    <a:lstStyle/>
                    <a:p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Interessent(gruppe)</a:t>
                      </a:r>
                    </a:p>
                  </a:txBody>
                  <a:tcPr>
                    <a:solidFill>
                      <a:srgbClr val="0097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Hvilke interesser har interessenten i anskaffelser/strategi?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Hvilken </a:t>
                      </a:r>
                      <a:r>
                        <a:rPr lang="nb-NO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holdning</a:t>
                      </a:r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har interessenten til ønsket utvikling? (negativ, nøytral, positiv)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Hvilken </a:t>
                      </a:r>
                      <a:r>
                        <a:rPr lang="nb-NO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innflytelse</a:t>
                      </a:r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har interessenten på måloppnåelse?</a:t>
                      </a:r>
                      <a:endParaRPr lang="nb-NO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(høy, middels, lav)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Din tilnærming for å få støtte fra interessenten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Hvilken rolle har interessenten i utforming av anskaffelses-strategien?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38388"/>
                  </a:ext>
                </a:extLst>
              </a:tr>
              <a:tr h="1351668">
                <a:tc>
                  <a:txBody>
                    <a:bodyPr/>
                    <a:lstStyle/>
                    <a:p>
                      <a:r>
                        <a:rPr lang="nb-NO" sz="1200" i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Økonomisjef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Ønske om bedre økonomistyring, og mer effektiv bruk av midler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Nøytral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Høy</a:t>
                      </a:r>
                    </a:p>
                  </a:txBody>
                  <a:tcPr>
                    <a:solidFill>
                      <a:srgbClr val="CBDDE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Samtale for å forstå mer av motivasjon og ambisjon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Drøfte potensial for besparelser med utgangspunkt i spendanalyser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Deltaker i faggruppe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52144"/>
                  </a:ext>
                </a:extLst>
              </a:tr>
              <a:tr h="865343">
                <a:tc>
                  <a:txBody>
                    <a:bodyPr/>
                    <a:lstStyle/>
                    <a:p>
                      <a:r>
                        <a:rPr lang="nb-NO" sz="1200" i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Kommunaldirektør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1841"/>
                  </a:ext>
                </a:extLst>
              </a:tr>
              <a:tr h="865343"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206881"/>
                  </a:ext>
                </a:extLst>
              </a:tr>
              <a:tr h="865343"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44620"/>
                  </a:ext>
                </a:extLst>
              </a:tr>
              <a:tr h="865343"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93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4B4BB-CE4A-7D07-EC4C-C65C2C50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Interessenters holdning og innflytelse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37882E-55FB-37B8-8D4D-4603B8F35F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Når du fyller inn tabellen på forrige side, tar du blant annet stilling til interessentenes «holdning» og «innflytelse». Det vil hjelpe deg å identifisere de viktigste interessentene, og bestemme en god tilnærming for videre involvering i strategiarbeidet. Kombinasjonen av scorene på spørsmålene om «innflytelse» og «holdning» sier noe om risiko og muligheter, og er et godt utgangspunkt for å prioritere interessenter og tilnærming. For eksempel vil en interessent med mye innflytelse og negativ holdning, kreve en annen tilnærming og prioritering enn en interessent med lav innflytelse og positiv holdning. </a:t>
            </a:r>
          </a:p>
        </p:txBody>
      </p:sp>
    </p:spTree>
    <p:extLst>
      <p:ext uri="{BB962C8B-B14F-4D97-AF65-F5344CB8AC3E}">
        <p14:creationId xmlns:p14="http://schemas.microsoft.com/office/powerpoint/2010/main" val="16649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0FCFD2-8D42-73E3-F2CD-F9368900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Hvordan jobbe med å redusere motstand eller oppnå støtte?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E8483B-1DF9-5C23-90D2-9339B61B59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Det er ikke sikkert alle har de samme ambisjonene for utvikling av anskaffelsesfunksjonen, eller den samme forståelsen av anskaffelsers rolle i virksomheten. Ofte er det en god idé å ha tett dialog både med de som har størst motstand, og de som er potensielle støttespillere. Inviter inn til en uformell prat, med hensikt å bli bedre kjent med deres perspektiver og motivasjon. Du kan for eksempel ta utgangspunkt i disse spørsmålene:</a:t>
            </a:r>
          </a:p>
          <a:p>
            <a:pPr marL="0" indent="0">
              <a:buNone/>
            </a:pPr>
            <a:endParaRPr lang="nb-NO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er ditt forhold til anskaffelser i dag? (oppgaver, roller etc.)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er dine forventninger til anskaffelsesfunksjonen og min rolle som innkjøpsleder?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mener du er anskaffelsesfunksjonens viktigste oppgave?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synes du vi burde prioritere å jobbe med? 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Har du noen forslag til hvordan vi kan samarbeide bedre?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ville du gjort annerledes hvis du hadde min rolle?</a:t>
            </a:r>
          </a:p>
          <a:p>
            <a:endParaRPr lang="nb-NO" sz="20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68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ItyopiUNKBBflxL_mE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1_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3.xml><?xml version="1.0" encoding="utf-8"?>
<a:theme xmlns:a="http://schemas.openxmlformats.org/drawingml/2006/main" name="2_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2.pptx" id="{04966DC7-439F-2640-88E6-C083C4CCDB67}" vid="{126DF14E-E6F0-2844-B891-6B42A96FB21D}"/>
    </a:ext>
  </a:extLst>
</a:theme>
</file>

<file path=ppt/theme/theme4.xml><?xml version="1.0" encoding="utf-8"?>
<a:theme xmlns:a="http://schemas.openxmlformats.org/drawingml/2006/main" name="3_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2" id="{77BA71AB-9AB5-41C8-ADBF-0DA25E093E72}" vid="{4CF97B3F-B09D-4F74-B56C-74CBB0F317F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b96032-7ba7-4934-9f17-7414fd47aa97">
      <UserInfo>
        <DisplayName>Freddy Josefsen</DisplayName>
        <AccountId>173</AccountId>
        <AccountType/>
      </UserInfo>
      <UserInfo>
        <DisplayName>Terese Aas</DisplayName>
        <AccountId>246</AccountId>
        <AccountType/>
      </UserInfo>
      <UserInfo>
        <DisplayName>Siv Helén Egelund Gjerstad</DisplayName>
        <AccountId>20</AccountId>
        <AccountType/>
      </UserInfo>
      <UserInfo>
        <DisplayName>Anna Katrine Asprem Hvardal</DisplayName>
        <AccountId>14</AccountId>
        <AccountType/>
      </UserInfo>
    </SharedWithUsers>
    <TaxCatchAll xmlns="cdb96032-7ba7-4934-9f17-7414fd47aa97" xsi:nil="true"/>
    <lcf76f155ced4ddcb4097134ff3c332f xmlns="cb012662-f4c3-47c7-8dea-c6d0492350c8">
      <Terms xmlns="http://schemas.microsoft.com/office/infopath/2007/PartnerControls"/>
    </lcf76f155ced4ddcb4097134ff3c332f>
    <j25543a5815d485da9a5e0773ad762e9 xmlns="cdb96032-7ba7-4934-9f17-7414fd47aa97">
      <Terms xmlns="http://schemas.microsoft.com/office/infopath/2007/PartnerControls"/>
    </j25543a5815d485da9a5e0773ad762e9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ECCAD850F1BD448DB75092B247B3E7" ma:contentTypeVersion="18" ma:contentTypeDescription="Opprett et nytt dokument." ma:contentTypeScope="" ma:versionID="2a2ee7ce4e6c81c118876d6fa18e9e43">
  <xsd:schema xmlns:xsd="http://www.w3.org/2001/XMLSchema" xmlns:xs="http://www.w3.org/2001/XMLSchema" xmlns:p="http://schemas.microsoft.com/office/2006/metadata/properties" xmlns:ns2="cdb96032-7ba7-4934-9f17-7414fd47aa97" xmlns:ns3="cb012662-f4c3-47c7-8dea-c6d0492350c8" targetNamespace="http://schemas.microsoft.com/office/2006/metadata/properties" ma:root="true" ma:fieldsID="52dc982042fb44e269a7d8e3f2bb8125" ns2:_="" ns3:_="">
    <xsd:import namespace="cdb96032-7ba7-4934-9f17-7414fd47aa97"/>
    <xsd:import namespace="cb012662-f4c3-47c7-8dea-c6d0492350c8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96032-7ba7-4934-9f17-7414fd47aa97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eb0be57b-a27d-473a-a780-396a80130851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5c55b40-0b1b-4aaf-a8fb-19ff93768c1c}" ma:internalName="TaxCatchAll" ma:showField="CatchAllData" ma:web="cdb96032-7ba7-4934-9f17-7414fd47aa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12662-f4c3-47c7-8dea-c6d049235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CD136A-20C4-48DD-B7EA-A5BF5FEB4B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F263EF-DBFF-4BF0-975E-43809E5C1189}">
  <ds:schemaRefs>
    <ds:schemaRef ds:uri="http://purl.org/dc/dcmitype/"/>
    <ds:schemaRef ds:uri="http://schemas.microsoft.com/office/2006/documentManagement/types"/>
    <ds:schemaRef ds:uri="cb012662-f4c3-47c7-8dea-c6d0492350c8"/>
    <ds:schemaRef ds:uri="http://purl.org/dc/elements/1.1/"/>
    <ds:schemaRef ds:uri="cdb96032-7ba7-4934-9f17-7414fd47aa9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78CD31-3EDA-4AB6-9545-7CD2B4E9B55E}">
  <ds:schemaRefs>
    <ds:schemaRef ds:uri="cb012662-f4c3-47c7-8dea-c6d0492350c8"/>
    <ds:schemaRef ds:uri="cdb96032-7ba7-4934-9f17-7414fd47aa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490</Words>
  <Application>Microsoft Office PowerPoint</Application>
  <PresentationFormat>Widescreen</PresentationFormat>
  <Paragraphs>39</Paragraphs>
  <Slides>5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4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7" baseType="lpstr">
      <vt:lpstr>Arial</vt:lpstr>
      <vt:lpstr>Book Antiqua</vt:lpstr>
      <vt:lpstr>Calibri</vt:lpstr>
      <vt:lpstr>Riks Normal</vt:lpstr>
      <vt:lpstr>Source Sans Pro</vt:lpstr>
      <vt:lpstr>Source Serif Pro</vt:lpstr>
      <vt:lpstr>System Font Regular</vt:lpstr>
      <vt:lpstr>DFØ ppt mal</vt:lpstr>
      <vt:lpstr>1_DFØ ppt mal</vt:lpstr>
      <vt:lpstr>2_DFØ ppt mal</vt:lpstr>
      <vt:lpstr>3_DFØ ppt mal</vt:lpstr>
      <vt:lpstr>think-cell Slide</vt:lpstr>
      <vt:lpstr>Interessentanalyse</vt:lpstr>
      <vt:lpstr>Hvorfor gjennomføre en interessentanalyse?</vt:lpstr>
      <vt:lpstr>Mal for interessentanalyse: hvem berøres av anskaffelsesstrategien? </vt:lpstr>
      <vt:lpstr>Interessenters holdning og innflytelse</vt:lpstr>
      <vt:lpstr>Hvordan jobbe med å redusere motstand eller oppnå støtte?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Christian Sælemyr Johansen</dc:creator>
  <cp:lastModifiedBy>Siv Helén Egelund Gjerstad</cp:lastModifiedBy>
  <cp:revision>30</cp:revision>
  <cp:lastPrinted>2023-06-05T14:05:56Z</cp:lastPrinted>
  <dcterms:created xsi:type="dcterms:W3CDTF">2022-09-23T08:03:49Z</dcterms:created>
  <dcterms:modified xsi:type="dcterms:W3CDTF">2024-05-23T15:11:55Z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GtProjectPhase">
    <vt:lpwstr/>
  </property>
  <property fmtid="{D5CDD505-2E9C-101B-9397-08002B2CF9AE}" pid="4" name="ContentTypeId">
    <vt:lpwstr>0x01010010ECCAD850F1BD448DB75092B247B3E7</vt:lpwstr>
  </property>
</Properties>
</file>