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141411873" r:id="rId5"/>
    <p:sldId id="256" r:id="rId6"/>
    <p:sldId id="2141411879" r:id="rId7"/>
    <p:sldId id="264" r:id="rId8"/>
    <p:sldId id="2141411874" r:id="rId9"/>
    <p:sldId id="2141411878" r:id="rId10"/>
    <p:sldId id="2141411875" r:id="rId11"/>
    <p:sldId id="2141411876" r:id="rId12"/>
    <p:sldId id="2141411880" r:id="rId13"/>
    <p:sldId id="2141411877" r:id="rId14"/>
    <p:sldId id="260" r:id="rId15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3E4412-9D23-FF9F-AB2B-8B861844DF89}" name="Anna Katrine Asprem Hvardal" initials="AH" userId="S::AnnaKatrineAsprem.Hvardal@dfo.no::b8fa0b22-0758-49db-ac53-c2dd84682ca9" providerId="AD"/>
  <p188:author id="{4F8C3534-3999-4C78-9D3A-CAB071CA7B3B}" name="Anna Katrine Asprem Hvardal" initials="AH" userId="S::annakatrineasprem.hvardal@dfo.no::b8fa0b22-0758-49db-ac53-c2dd84682ca9" providerId="AD"/>
  <p188:author id="{3F0164F3-C051-8405-DB99-B7CCA9BF702F}" name="Siv Helén Egelund Gjerstad" initials="SHEG" userId="S::SivHelenEgelund.Gjerstad@dfo.no::17e97de8-76d5-4cb1-9355-6ee37e024a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E6E"/>
    <a:srgbClr val="0099AB"/>
    <a:srgbClr val="CBDDE2"/>
    <a:srgbClr val="005B91"/>
    <a:srgbClr val="0097AB"/>
    <a:srgbClr val="669DBD"/>
    <a:srgbClr val="00AB84"/>
    <a:srgbClr val="012A4C"/>
    <a:srgbClr val="C4246C"/>
    <a:srgbClr val="E0E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6" y="264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atrine Asprem Hvardal" userId="b8fa0b22-0758-49db-ac53-c2dd84682ca9" providerId="ADAL" clId="{8606F3E4-569B-40D5-9BCE-CC99887D2F38}"/>
    <pc:docChg chg="modSld">
      <pc:chgData name="Anna Katrine Asprem Hvardal" userId="b8fa0b22-0758-49db-ac53-c2dd84682ca9" providerId="ADAL" clId="{8606F3E4-569B-40D5-9BCE-CC99887D2F38}" dt="2023-10-20T11:25:54.334" v="57" actId="6549"/>
      <pc:docMkLst>
        <pc:docMk/>
      </pc:docMkLst>
      <pc:sldChg chg="modSp mod">
        <pc:chgData name="Anna Katrine Asprem Hvardal" userId="b8fa0b22-0758-49db-ac53-c2dd84682ca9" providerId="ADAL" clId="{8606F3E4-569B-40D5-9BCE-CC99887D2F38}" dt="2023-10-20T11:25:54.334" v="57" actId="6549"/>
        <pc:sldMkLst>
          <pc:docMk/>
          <pc:sldMk cId="1433620083" sldId="2141411879"/>
        </pc:sldMkLst>
        <pc:spChg chg="mod">
          <ac:chgData name="Anna Katrine Asprem Hvardal" userId="b8fa0b22-0758-49db-ac53-c2dd84682ca9" providerId="ADAL" clId="{8606F3E4-569B-40D5-9BCE-CC99887D2F38}" dt="2023-10-20T11:25:54.334" v="57" actId="6549"/>
          <ac:spMkLst>
            <pc:docMk/>
            <pc:sldMk cId="1433620083" sldId="2141411879"/>
            <ac:spMk id="9" creationId="{422DB003-7F5C-CE06-A404-9BDB1C8CC626}"/>
          </ac:spMkLst>
        </pc:spChg>
      </pc:sldChg>
    </pc:docChg>
  </pc:docChgLst>
  <pc:docChgLst>
    <pc:chgData name="Siv Helén Egelund Gjerstad" userId="17e97de8-76d5-4cb1-9355-6ee37e024a83" providerId="ADAL" clId="{D7CAC7F9-F277-4935-89E8-171FA4FC8118}"/>
    <pc:docChg chg="undo custSel modSld">
      <pc:chgData name="Siv Helén Egelund Gjerstad" userId="17e97de8-76d5-4cb1-9355-6ee37e024a83" providerId="ADAL" clId="{D7CAC7F9-F277-4935-89E8-171FA4FC8118}" dt="2023-10-23T12:44:43.301" v="129" actId="1076"/>
      <pc:docMkLst>
        <pc:docMk/>
      </pc:docMkLst>
      <pc:sldChg chg="addSp delSp modSp mod modClrScheme modCm chgLayout">
        <pc:chgData name="Siv Helén Egelund Gjerstad" userId="17e97de8-76d5-4cb1-9355-6ee37e024a83" providerId="ADAL" clId="{D7CAC7F9-F277-4935-89E8-171FA4FC8118}" dt="2023-10-17T07:13:21.787" v="112"/>
        <pc:sldMkLst>
          <pc:docMk/>
          <pc:sldMk cId="2886476829" sldId="264"/>
        </pc:sldMkLst>
        <pc:graphicFrameChg chg="add mod">
          <ac:chgData name="Siv Helén Egelund Gjerstad" userId="17e97de8-76d5-4cb1-9355-6ee37e024a83" providerId="ADAL" clId="{D7CAC7F9-F277-4935-89E8-171FA4FC8118}" dt="2023-10-17T07:13:21.787" v="112"/>
          <ac:graphicFrameMkLst>
            <pc:docMk/>
            <pc:sldMk cId="2886476829" sldId="264"/>
            <ac:graphicFrameMk id="2" creationId="{AC4581F1-C288-A959-1DDA-88C62E2C48BB}"/>
          </ac:graphicFrameMkLst>
        </pc:graphicFrameChg>
        <pc:graphicFrameChg chg="del">
          <ac:chgData name="Siv Helén Egelund Gjerstad" userId="17e97de8-76d5-4cb1-9355-6ee37e024a83" providerId="ADAL" clId="{D7CAC7F9-F277-4935-89E8-171FA4FC8118}" dt="2023-10-17T07:13:21.453" v="110" actId="478"/>
          <ac:graphicFrameMkLst>
            <pc:docMk/>
            <pc:sldMk cId="2886476829" sldId="264"/>
            <ac:graphicFrameMk id="4" creationId="{67D0A011-7488-212D-A3FC-D82D04274B7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v Helén Egelund Gjerstad" userId="17e97de8-76d5-4cb1-9355-6ee37e024a83" providerId="ADAL" clId="{D7CAC7F9-F277-4935-89E8-171FA4FC8118}" dt="2023-10-17T07:13:21.465" v="111" actId="2056"/>
              <pc2:cmMkLst xmlns:pc2="http://schemas.microsoft.com/office/powerpoint/2019/9/main/command">
                <pc:docMk/>
                <pc:sldMk cId="2886476829" sldId="264"/>
                <pc2:cmMk id="{DFAA92F4-994B-4057-A6A0-48C9185263BD}"/>
              </pc2:cmMkLst>
            </pc226:cmChg>
          </p:ext>
        </pc:extLst>
      </pc:sldChg>
      <pc:sldChg chg="addSp delSp modSp mod modClrScheme modCm chgLayout">
        <pc:chgData name="Siv Helén Egelund Gjerstad" userId="17e97de8-76d5-4cb1-9355-6ee37e024a83" providerId="ADAL" clId="{D7CAC7F9-F277-4935-89E8-171FA4FC8118}" dt="2023-10-17T07:12:38.964" v="100"/>
        <pc:sldMkLst>
          <pc:docMk/>
          <pc:sldMk cId="3380994212" sldId="2141411874"/>
        </pc:sldMkLst>
        <pc:graphicFrameChg chg="add mod modGraphic">
          <ac:chgData name="Siv Helén Egelund Gjerstad" userId="17e97de8-76d5-4cb1-9355-6ee37e024a83" providerId="ADAL" clId="{D7CAC7F9-F277-4935-89E8-171FA4FC8118}" dt="2023-10-17T07:12:38.964" v="100"/>
          <ac:graphicFrameMkLst>
            <pc:docMk/>
            <pc:sldMk cId="3380994212" sldId="2141411874"/>
            <ac:graphicFrameMk id="2" creationId="{CC56F7A1-30E9-EA33-32F7-854E831EBDD0}"/>
          </ac:graphicFrameMkLst>
        </pc:graphicFrameChg>
        <pc:graphicFrameChg chg="del">
          <ac:chgData name="Siv Helén Egelund Gjerstad" userId="17e97de8-76d5-4cb1-9355-6ee37e024a83" providerId="ADAL" clId="{D7CAC7F9-F277-4935-89E8-171FA4FC8118}" dt="2023-10-17T07:10:17.964" v="73" actId="478"/>
          <ac:graphicFrameMkLst>
            <pc:docMk/>
            <pc:sldMk cId="3380994212" sldId="2141411874"/>
            <ac:graphicFrameMk id="4" creationId="{67D0A011-7488-212D-A3FC-D82D04274B7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v Helén Egelund Gjerstad" userId="17e97de8-76d5-4cb1-9355-6ee37e024a83" providerId="ADAL" clId="{D7CAC7F9-F277-4935-89E8-171FA4FC8118}" dt="2023-10-17T07:10:17.979" v="74" actId="2056"/>
              <pc2:cmMkLst xmlns:pc2="http://schemas.microsoft.com/office/powerpoint/2019/9/main/command">
                <pc:docMk/>
                <pc:sldMk cId="3380994212" sldId="2141411874"/>
                <pc2:cmMk id="{5E21AF68-73AF-4C5C-87DB-3FA51E1ECE17}"/>
              </pc2:cmMkLst>
            </pc226:cmChg>
          </p:ext>
        </pc:extLst>
      </pc:sldChg>
      <pc:sldChg chg="addSp delSp modSp mod modClrScheme modCm chgLayout">
        <pc:chgData name="Siv Helén Egelund Gjerstad" userId="17e97de8-76d5-4cb1-9355-6ee37e024a83" providerId="ADAL" clId="{D7CAC7F9-F277-4935-89E8-171FA4FC8118}" dt="2023-10-23T12:44:43.301" v="129" actId="1076"/>
        <pc:sldMkLst>
          <pc:docMk/>
          <pc:sldMk cId="3368290421" sldId="2141411875"/>
        </pc:sldMkLst>
        <pc:spChg chg="mod">
          <ac:chgData name="Siv Helén Egelund Gjerstad" userId="17e97de8-76d5-4cb1-9355-6ee37e024a83" providerId="ADAL" clId="{D7CAC7F9-F277-4935-89E8-171FA4FC8118}" dt="2023-10-23T12:44:30.108" v="125" actId="1076"/>
          <ac:spMkLst>
            <pc:docMk/>
            <pc:sldMk cId="3368290421" sldId="2141411875"/>
            <ac:spMk id="12" creationId="{C9188E3C-ADCC-70AC-1BCF-9023B2BC51F9}"/>
          </ac:spMkLst>
        </pc:spChg>
        <pc:spChg chg="mod">
          <ac:chgData name="Siv Helén Egelund Gjerstad" userId="17e97de8-76d5-4cb1-9355-6ee37e024a83" providerId="ADAL" clId="{D7CAC7F9-F277-4935-89E8-171FA4FC8118}" dt="2023-10-23T12:44:39.627" v="128" actId="1076"/>
          <ac:spMkLst>
            <pc:docMk/>
            <pc:sldMk cId="3368290421" sldId="2141411875"/>
            <ac:spMk id="13" creationId="{A69F5D2E-20B0-7522-8970-89BFA4CB8B39}"/>
          </ac:spMkLst>
        </pc:spChg>
        <pc:spChg chg="mod">
          <ac:chgData name="Siv Helén Egelund Gjerstad" userId="17e97de8-76d5-4cb1-9355-6ee37e024a83" providerId="ADAL" clId="{D7CAC7F9-F277-4935-89E8-171FA4FC8118}" dt="2023-10-23T12:44:43.301" v="129" actId="1076"/>
          <ac:spMkLst>
            <pc:docMk/>
            <pc:sldMk cId="3368290421" sldId="2141411875"/>
            <ac:spMk id="14" creationId="{5F1B2148-6985-FEE3-13E7-B3FDE651E0A6}"/>
          </ac:spMkLst>
        </pc:spChg>
        <pc:graphicFrameChg chg="add del mod modGraphic">
          <ac:chgData name="Siv Helén Egelund Gjerstad" userId="17e97de8-76d5-4cb1-9355-6ee37e024a83" providerId="ADAL" clId="{D7CAC7F9-F277-4935-89E8-171FA4FC8118}" dt="2023-10-17T07:15:02.408" v="123" actId="478"/>
          <ac:graphicFrameMkLst>
            <pc:docMk/>
            <pc:sldMk cId="3368290421" sldId="2141411875"/>
            <ac:graphicFrameMk id="2" creationId="{DAD01AFA-C88A-87FA-7C90-A9301E7683A4}"/>
          </ac:graphicFrameMkLst>
        </pc:graphicFrameChg>
        <pc:graphicFrameChg chg="del">
          <ac:chgData name="Siv Helén Egelund Gjerstad" userId="17e97de8-76d5-4cb1-9355-6ee37e024a83" providerId="ADAL" clId="{D7CAC7F9-F277-4935-89E8-171FA4FC8118}" dt="2023-10-17T07:08:35.412" v="53" actId="478"/>
          <ac:graphicFrameMkLst>
            <pc:docMk/>
            <pc:sldMk cId="3368290421" sldId="2141411875"/>
            <ac:graphicFrameMk id="4" creationId="{67D0A011-7488-212D-A3FC-D82D04274B76}"/>
          </ac:graphicFrameMkLst>
        </pc:graphicFrameChg>
        <pc:graphicFrameChg chg="add mod">
          <ac:chgData name="Siv Helén Egelund Gjerstad" userId="17e97de8-76d5-4cb1-9355-6ee37e024a83" providerId="ADAL" clId="{D7CAC7F9-F277-4935-89E8-171FA4FC8118}" dt="2023-10-17T07:15:02.818" v="124"/>
          <ac:graphicFrameMkLst>
            <pc:docMk/>
            <pc:sldMk cId="3368290421" sldId="2141411875"/>
            <ac:graphicFrameMk id="6" creationId="{DB621232-EF63-90F6-E035-820A0382E191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v Helén Egelund Gjerstad" userId="17e97de8-76d5-4cb1-9355-6ee37e024a83" providerId="ADAL" clId="{D7CAC7F9-F277-4935-89E8-171FA4FC8118}" dt="2023-10-17T07:08:35.419" v="54" actId="2056"/>
              <pc2:cmMkLst xmlns:pc2="http://schemas.microsoft.com/office/powerpoint/2019/9/main/command">
                <pc:docMk/>
                <pc:sldMk cId="3368290421" sldId="2141411875"/>
                <pc2:cmMk id="{66C8AD68-88A2-4EC3-BF7F-E2A7CBF76EDF}"/>
              </pc2:cmMkLst>
            </pc226:cmChg>
          </p:ext>
        </pc:extLst>
      </pc:sldChg>
      <pc:sldChg chg="addSp delSp modSp mod modClrScheme modCm chgLayout">
        <pc:chgData name="Siv Helén Egelund Gjerstad" userId="17e97de8-76d5-4cb1-9355-6ee37e024a83" providerId="ADAL" clId="{D7CAC7F9-F277-4935-89E8-171FA4FC8118}" dt="2023-10-17T07:11:27.327" v="82"/>
        <pc:sldMkLst>
          <pc:docMk/>
          <pc:sldMk cId="1902528154" sldId="2141411876"/>
        </pc:sldMkLst>
        <pc:graphicFrameChg chg="del">
          <ac:chgData name="Siv Helén Egelund Gjerstad" userId="17e97de8-76d5-4cb1-9355-6ee37e024a83" providerId="ADAL" clId="{D7CAC7F9-F277-4935-89E8-171FA4FC8118}" dt="2023-10-17T07:08:02.919" v="42" actId="478"/>
          <ac:graphicFrameMkLst>
            <pc:docMk/>
            <pc:sldMk cId="1902528154" sldId="2141411876"/>
            <ac:graphicFrameMk id="4" creationId="{67D0A011-7488-212D-A3FC-D82D04274B76}"/>
          </ac:graphicFrameMkLst>
        </pc:graphicFrameChg>
        <pc:graphicFrameChg chg="add mod">
          <ac:chgData name="Siv Helén Egelund Gjerstad" userId="17e97de8-76d5-4cb1-9355-6ee37e024a83" providerId="ADAL" clId="{D7CAC7F9-F277-4935-89E8-171FA4FC8118}" dt="2023-10-17T07:11:27.327" v="82"/>
          <ac:graphicFrameMkLst>
            <pc:docMk/>
            <pc:sldMk cId="1902528154" sldId="2141411876"/>
            <ac:graphicFrameMk id="6" creationId="{1C2D4CA9-2E0D-8F58-B3B6-DACE4C7DEBA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v Helén Egelund Gjerstad" userId="17e97de8-76d5-4cb1-9355-6ee37e024a83" providerId="ADAL" clId="{D7CAC7F9-F277-4935-89E8-171FA4FC8118}" dt="2023-10-17T07:08:02.936" v="43" actId="2056"/>
              <pc2:cmMkLst xmlns:pc2="http://schemas.microsoft.com/office/powerpoint/2019/9/main/command">
                <pc:docMk/>
                <pc:sldMk cId="1902528154" sldId="2141411876"/>
                <pc2:cmMk id="{0692CB38-0A76-4530-8C9B-C0979861A49F}"/>
              </pc2:cmMkLst>
            </pc226:cmChg>
          </p:ext>
        </pc:extLst>
      </pc:sldChg>
      <pc:sldChg chg="addSp delSp modSp mod modClrScheme chgLayout">
        <pc:chgData name="Siv Helén Egelund Gjerstad" userId="17e97de8-76d5-4cb1-9355-6ee37e024a83" providerId="ADAL" clId="{D7CAC7F9-F277-4935-89E8-171FA4FC8118}" dt="2023-10-17T07:11:00.224" v="80"/>
        <pc:sldMkLst>
          <pc:docMk/>
          <pc:sldMk cId="4231540685" sldId="2141411877"/>
        </pc:sldMkLst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3" creationId="{C540D7A6-9765-E65E-014D-A3B2D6573B09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5" creationId="{3F93528A-0A02-A2D5-FE07-227B208D1DFD}"/>
          </ac:spMkLst>
        </pc:spChg>
        <pc:spChg chg="add del mod ord">
          <ac:chgData name="Siv Helén Egelund Gjerstad" userId="17e97de8-76d5-4cb1-9355-6ee37e024a83" providerId="ADAL" clId="{D7CAC7F9-F277-4935-89E8-171FA4FC8118}" dt="2023-10-16T13:34:20.835" v="8" actId="6264"/>
          <ac:spMkLst>
            <pc:docMk/>
            <pc:sldMk cId="4231540685" sldId="2141411877"/>
            <ac:spMk id="6" creationId="{0E85E400-2C66-2E71-D6D5-1D86CDAE60C5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7" creationId="{2A312727-16B3-72C8-46C6-7ED067370E7B}"/>
          </ac:spMkLst>
        </pc:spChg>
        <pc:spChg chg="add del mod ord">
          <ac:chgData name="Siv Helén Egelund Gjerstad" userId="17e97de8-76d5-4cb1-9355-6ee37e024a83" providerId="ADAL" clId="{D7CAC7F9-F277-4935-89E8-171FA4FC8118}" dt="2023-10-16T13:34:20.835" v="8" actId="6264"/>
          <ac:spMkLst>
            <pc:docMk/>
            <pc:sldMk cId="4231540685" sldId="2141411877"/>
            <ac:spMk id="8" creationId="{20342E7E-1ED2-3A3D-7264-FC56F211BEC1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9" creationId="{4FB3206F-C064-AAE5-E983-5A9F8EE2CFD6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10" creationId="{4FDD0EB4-28A2-0590-EA06-825AF61299D7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11" creationId="{6627DF69-F549-6F21-760F-0514EE131B38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12" creationId="{BDB95322-2FAF-3DD9-C5ED-39D7DCB2ED7F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13" creationId="{1A47557E-E543-1F70-2B94-1A10BE607EED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14" creationId="{886229CC-25B1-03FD-7090-E42CF7D18A53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15" creationId="{93B72B65-A40D-FFE8-BAFC-C6F20295795E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16" creationId="{4BDEF2EF-5A5F-C2AB-984C-25CEE07AD8E4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17" creationId="{081727C1-8D8D-BA65-0D70-D2F7F75945C5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18" creationId="{C093EA37-9959-1D07-8B04-DEE179CA1383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19" creationId="{8A0070B8-67AF-0992-C345-B275F9E3A10C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20" creationId="{79F983E1-0312-840D-AA27-BAFFC57AE316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21" creationId="{A66E7879-08A2-0045-961A-85413CFFA361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22" creationId="{AD605598-851C-6B67-DB70-69B7E4B9AE3F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23" creationId="{152588C0-F348-2586-4274-FE8A5585C11F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24" creationId="{562AD789-AA8F-C4D4-7B32-E33919944842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25" creationId="{4AA68250-C28E-4DA8-E05F-C9F2740E8178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26" creationId="{493B26C4-4CFC-2A86-6FAA-1540CF46C044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27" creationId="{D6C35288-4C8B-3D46-B828-077316E7BF7E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28" creationId="{6F908378-1C4E-8BBB-0607-251F2C956FDB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29" creationId="{E3E54BB0-9FFD-49AD-B411-220AC65C1657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30" creationId="{89654CDA-B1F7-8E5A-90AB-2E5F0EFA6883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31" creationId="{6D9F0812-B5E8-51F6-5B35-C10E25CB21A5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32" creationId="{89E26013-4596-565E-F71C-2AF3BF935E8C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33" creationId="{009A9607-51D1-9378-60BA-4722896B8561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34" creationId="{8814756E-84A5-1511-20A8-B3E6929B4BB9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35" creationId="{60D8A88E-6DB1-6927-46DB-B9F9C765A262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36" creationId="{5FEA9819-20C5-EB6C-F4D8-0F3D3B6BA155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37" creationId="{1B5D6046-5BFE-2230-F47A-2D3BF6E61295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38" creationId="{B50C4336-D5FC-6154-82F9-59B7BF4E7545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39" creationId="{4AA64AB6-F992-FF1F-0D5D-DB2B8A4CBBA4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40" creationId="{E2E71CFD-771E-586D-BEC0-0EE582A329FA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41" creationId="{9C39F31B-CFA5-C6DD-3B27-57BEB5DC19B6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42" creationId="{EBF6B164-E3E2-E471-FF4E-A0BBA2A71526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43" creationId="{CC707745-085C-AEB2-F41F-B6D49F4F577B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44" creationId="{B0CE0017-547A-B3D8-AA6E-6B37813547DD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45" creationId="{7B64E082-3288-2C58-DE87-10AC22505A5D}"/>
          </ac:spMkLst>
        </pc:spChg>
        <pc:spChg chg="mod">
          <ac:chgData name="Siv Helén Egelund Gjerstad" userId="17e97de8-76d5-4cb1-9355-6ee37e024a83" providerId="ADAL" clId="{D7CAC7F9-F277-4935-89E8-171FA4FC8118}" dt="2023-10-16T13:45:07.889" v="27" actId="1076"/>
          <ac:spMkLst>
            <pc:docMk/>
            <pc:sldMk cId="4231540685" sldId="2141411877"/>
            <ac:spMk id="47" creationId="{659CCA7B-CB91-2819-2711-8D669867301A}"/>
          </ac:spMkLst>
        </pc:spChg>
        <pc:spChg chg="mod">
          <ac:chgData name="Siv Helén Egelund Gjerstad" userId="17e97de8-76d5-4cb1-9355-6ee37e024a83" providerId="ADAL" clId="{D7CAC7F9-F277-4935-89E8-171FA4FC8118}" dt="2023-10-16T13:55:09.276" v="33" actId="14100"/>
          <ac:spMkLst>
            <pc:docMk/>
            <pc:sldMk cId="4231540685" sldId="2141411877"/>
            <ac:spMk id="49" creationId="{2F8ED152-F96F-0967-4968-BF0DB6DBB037}"/>
          </ac:spMkLst>
        </pc:spChg>
        <pc:grpChg chg="mod">
          <ac:chgData name="Siv Helén Egelund Gjerstad" userId="17e97de8-76d5-4cb1-9355-6ee37e024a83" providerId="ADAL" clId="{D7CAC7F9-F277-4935-89E8-171FA4FC8118}" dt="2023-10-16T13:45:07.889" v="27" actId="1076"/>
          <ac:grpSpMkLst>
            <pc:docMk/>
            <pc:sldMk cId="4231540685" sldId="2141411877"/>
            <ac:grpSpMk id="2" creationId="{7027E5FC-8376-874A-6300-D9B5ED757242}"/>
          </ac:grpSpMkLst>
        </pc:grpChg>
        <pc:grpChg chg="mod">
          <ac:chgData name="Siv Helén Egelund Gjerstad" userId="17e97de8-76d5-4cb1-9355-6ee37e024a83" providerId="ADAL" clId="{D7CAC7F9-F277-4935-89E8-171FA4FC8118}" dt="2023-10-16T13:45:07.889" v="27" actId="1076"/>
          <ac:grpSpMkLst>
            <pc:docMk/>
            <pc:sldMk cId="4231540685" sldId="2141411877"/>
            <ac:grpSpMk id="48" creationId="{B257E10B-53E5-EAF7-6FBD-29251DE176B3}"/>
          </ac:grpSpMkLst>
        </pc:grpChg>
        <pc:graphicFrameChg chg="mod">
          <ac:chgData name="Siv Helén Egelund Gjerstad" userId="17e97de8-76d5-4cb1-9355-6ee37e024a83" providerId="ADAL" clId="{D7CAC7F9-F277-4935-89E8-171FA4FC8118}" dt="2023-10-17T07:11:00.224" v="80"/>
          <ac:graphicFrameMkLst>
            <pc:docMk/>
            <pc:sldMk cId="4231540685" sldId="2141411877"/>
            <ac:graphicFrameMk id="4" creationId="{67D0A011-7488-212D-A3FC-D82D04274B76}"/>
          </ac:graphicFrameMkLst>
        </pc:graphicFrameChg>
        <pc:cxnChg chg="mod">
          <ac:chgData name="Siv Helén Egelund Gjerstad" userId="17e97de8-76d5-4cb1-9355-6ee37e024a83" providerId="ADAL" clId="{D7CAC7F9-F277-4935-89E8-171FA4FC8118}" dt="2023-10-16T13:45:07.889" v="27" actId="1076"/>
          <ac:cxnSpMkLst>
            <pc:docMk/>
            <pc:sldMk cId="4231540685" sldId="2141411877"/>
            <ac:cxnSpMk id="46" creationId="{E05CA1BC-63AE-392A-7256-066D86F88EAD}"/>
          </ac:cxnSpMkLst>
        </pc:cxnChg>
      </pc:sldChg>
      <pc:sldChg chg="addSp delSp modSp mod modClrScheme modCm chgLayout">
        <pc:chgData name="Siv Helén Egelund Gjerstad" userId="17e97de8-76d5-4cb1-9355-6ee37e024a83" providerId="ADAL" clId="{D7CAC7F9-F277-4935-89E8-171FA4FC8118}" dt="2023-10-17T07:12:07.467" v="92"/>
        <pc:sldMkLst>
          <pc:docMk/>
          <pc:sldMk cId="1770588856" sldId="2141411878"/>
        </pc:sldMkLst>
        <pc:graphicFrameChg chg="del">
          <ac:chgData name="Siv Helén Egelund Gjerstad" userId="17e97de8-76d5-4cb1-9355-6ee37e024a83" providerId="ADAL" clId="{D7CAC7F9-F277-4935-89E8-171FA4FC8118}" dt="2023-10-17T07:09:55.515" v="68" actId="478"/>
          <ac:graphicFrameMkLst>
            <pc:docMk/>
            <pc:sldMk cId="1770588856" sldId="2141411878"/>
            <ac:graphicFrameMk id="4" creationId="{67D0A011-7488-212D-A3FC-D82D04274B76}"/>
          </ac:graphicFrameMkLst>
        </pc:graphicFrameChg>
        <pc:graphicFrameChg chg="add mod modGraphic">
          <ac:chgData name="Siv Helén Egelund Gjerstad" userId="17e97de8-76d5-4cb1-9355-6ee37e024a83" providerId="ADAL" clId="{D7CAC7F9-F277-4935-89E8-171FA4FC8118}" dt="2023-10-17T07:12:07.467" v="92"/>
          <ac:graphicFrameMkLst>
            <pc:docMk/>
            <pc:sldMk cId="1770588856" sldId="2141411878"/>
            <ac:graphicFrameMk id="7" creationId="{211688C6-8B28-17F7-F5E5-0344985082A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v Helén Egelund Gjerstad" userId="17e97de8-76d5-4cb1-9355-6ee37e024a83" providerId="ADAL" clId="{D7CAC7F9-F277-4935-89E8-171FA4FC8118}" dt="2023-10-17T07:09:55.523" v="69" actId="2056"/>
              <pc2:cmMkLst xmlns:pc2="http://schemas.microsoft.com/office/powerpoint/2019/9/main/command">
                <pc:docMk/>
                <pc:sldMk cId="1770588856" sldId="2141411878"/>
                <pc2:cmMk id="{1247C3F8-651C-4B0A-840D-EFAFC5A42C08}"/>
              </pc2:cmMkLst>
            </pc226:cmChg>
          </p:ext>
        </pc:extLst>
      </pc:sldChg>
      <pc:sldChg chg="addSp delSp modSp mod modClrScheme addCm modCm chgLayout">
        <pc:chgData name="Siv Helén Egelund Gjerstad" userId="17e97de8-76d5-4cb1-9355-6ee37e024a83" providerId="ADAL" clId="{D7CAC7F9-F277-4935-89E8-171FA4FC8118}" dt="2023-10-17T07:13:41.654" v="113"/>
        <pc:sldMkLst>
          <pc:docMk/>
          <pc:sldMk cId="1433620083" sldId="2141411879"/>
        </pc:sldMkLst>
        <pc:graphicFrameChg chg="add mod modGraphic">
          <ac:chgData name="Siv Helén Egelund Gjerstad" userId="17e97de8-76d5-4cb1-9355-6ee37e024a83" providerId="ADAL" clId="{D7CAC7F9-F277-4935-89E8-171FA4FC8118}" dt="2023-10-17T07:13:05.275" v="109" actId="108"/>
          <ac:graphicFrameMkLst>
            <pc:docMk/>
            <pc:sldMk cId="1433620083" sldId="2141411879"/>
            <ac:graphicFrameMk id="2" creationId="{445B714E-AE99-DB51-9DC4-80AC469DC9F9}"/>
          </ac:graphicFrameMkLst>
        </pc:graphicFrameChg>
        <pc:graphicFrameChg chg="del">
          <ac:chgData name="Siv Helén Egelund Gjerstad" userId="17e97de8-76d5-4cb1-9355-6ee37e024a83" providerId="ADAL" clId="{D7CAC7F9-F277-4935-89E8-171FA4FC8118}" dt="2023-10-17T07:12:44.783" v="101" actId="478"/>
          <ac:graphicFrameMkLst>
            <pc:docMk/>
            <pc:sldMk cId="1433620083" sldId="2141411879"/>
            <ac:graphicFrameMk id="4" creationId="{67D0A011-7488-212D-A3FC-D82D04274B7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iv Helén Egelund Gjerstad" userId="17e97de8-76d5-4cb1-9355-6ee37e024a83" providerId="ADAL" clId="{D7CAC7F9-F277-4935-89E8-171FA4FC8118}" dt="2023-10-17T07:13:41.654" v="113"/>
              <pc2:cmMkLst xmlns:pc2="http://schemas.microsoft.com/office/powerpoint/2019/9/main/command">
                <pc:docMk/>
                <pc:sldMk cId="1433620083" sldId="2141411879"/>
                <pc2:cmMk id="{1D1DF7BC-BA56-48B4-A7BA-B506C05A715D}"/>
              </pc2:cmMkLst>
            </pc226:cmChg>
            <pc226:cmChg xmlns:pc226="http://schemas.microsoft.com/office/powerpoint/2022/06/main/command" chg="mod">
              <pc226:chgData name="Siv Helén Egelund Gjerstad" userId="17e97de8-76d5-4cb1-9355-6ee37e024a83" providerId="ADAL" clId="{D7CAC7F9-F277-4935-89E8-171FA4FC8118}" dt="2023-10-17T07:12:44.799" v="102" actId="2056"/>
              <pc2:cmMkLst xmlns:pc2="http://schemas.microsoft.com/office/powerpoint/2019/9/main/command">
                <pc:docMk/>
                <pc:sldMk cId="1433620083" sldId="2141411879"/>
                <pc2:cmMk id="{E53A4AD2-604B-44CF-81B2-D80897542E32}"/>
              </pc2:cmMkLst>
            </pc226:cmChg>
          </p:ext>
        </pc:extLst>
      </pc:sldChg>
      <pc:sldChg chg="addSp delSp modSp mod modClrScheme modCm chgLayout">
        <pc:chgData name="Siv Helén Egelund Gjerstad" userId="17e97de8-76d5-4cb1-9355-6ee37e024a83" providerId="ADAL" clId="{D7CAC7F9-F277-4935-89E8-171FA4FC8118}" dt="2023-10-17T07:11:18.626" v="81"/>
        <pc:sldMkLst>
          <pc:docMk/>
          <pc:sldMk cId="102595511" sldId="2141411880"/>
        </pc:sldMkLst>
        <pc:graphicFrameChg chg="del">
          <ac:chgData name="Siv Helén Egelund Gjerstad" userId="17e97de8-76d5-4cb1-9355-6ee37e024a83" providerId="ADAL" clId="{D7CAC7F9-F277-4935-89E8-171FA4FC8118}" dt="2023-10-17T07:07:30.056" v="34" actId="478"/>
          <ac:graphicFrameMkLst>
            <pc:docMk/>
            <pc:sldMk cId="102595511" sldId="2141411880"/>
            <ac:graphicFrameMk id="4" creationId="{67D0A011-7488-212D-A3FC-D82D04274B76}"/>
          </ac:graphicFrameMkLst>
        </pc:graphicFrameChg>
        <pc:graphicFrameChg chg="add mod modGraphic">
          <ac:chgData name="Siv Helén Egelund Gjerstad" userId="17e97de8-76d5-4cb1-9355-6ee37e024a83" providerId="ADAL" clId="{D7CAC7F9-F277-4935-89E8-171FA4FC8118}" dt="2023-10-17T07:11:18.626" v="81"/>
          <ac:graphicFrameMkLst>
            <pc:docMk/>
            <pc:sldMk cId="102595511" sldId="2141411880"/>
            <ac:graphicFrameMk id="6" creationId="{5F39BCCF-59E2-873C-D9C6-612C97C34B5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v Helén Egelund Gjerstad" userId="17e97de8-76d5-4cb1-9355-6ee37e024a83" providerId="ADAL" clId="{D7CAC7F9-F277-4935-89E8-171FA4FC8118}" dt="2023-10-17T07:07:30.079" v="35" actId="2056"/>
              <pc2:cmMkLst xmlns:pc2="http://schemas.microsoft.com/office/powerpoint/2019/9/main/command">
                <pc:docMk/>
                <pc:sldMk cId="102595511" sldId="2141411880"/>
                <pc2:cmMk id="{9FFB5A7C-618E-4594-BB6F-9DCCF083AF28}"/>
              </pc2:cmMkLst>
            </pc226:cmChg>
          </p:ext>
        </pc:extLst>
      </pc:sldChg>
    </pc:docChg>
  </pc:docChgLst>
  <pc:docChgLst>
    <pc:chgData name="Anna Katrine Asprem Hvardal" userId="S::annakatrineasprem.hvardal@dfo.no::b8fa0b22-0758-49db-ac53-c2dd84682ca9" providerId="AD" clId="Web-{F729A761-40F4-4280-9152-47F56D275F66}"/>
    <pc:docChg chg="">
      <pc:chgData name="Anna Katrine Asprem Hvardal" userId="S::annakatrineasprem.hvardal@dfo.no::b8fa0b22-0758-49db-ac53-c2dd84682ca9" providerId="AD" clId="Web-{F729A761-40F4-4280-9152-47F56D275F66}" dt="2023-10-24T07:46:36.326" v="1"/>
      <pc:docMkLst>
        <pc:docMk/>
      </pc:docMkLst>
      <pc:sldChg chg="delCm">
        <pc:chgData name="Anna Katrine Asprem Hvardal" userId="S::annakatrineasprem.hvardal@dfo.no::b8fa0b22-0758-49db-ac53-c2dd84682ca9" providerId="AD" clId="Web-{F729A761-40F4-4280-9152-47F56D275F66}" dt="2023-10-24T07:46:36.326" v="1"/>
        <pc:sldMkLst>
          <pc:docMk/>
          <pc:sldMk cId="1433620083" sldId="21414118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na Katrine Asprem Hvardal" userId="S::annakatrineasprem.hvardal@dfo.no::b8fa0b22-0758-49db-ac53-c2dd84682ca9" providerId="AD" clId="Web-{F729A761-40F4-4280-9152-47F56D275F66}" dt="2023-10-24T07:46:32.592" v="0"/>
              <pc2:cmMkLst xmlns:pc2="http://schemas.microsoft.com/office/powerpoint/2019/9/main/command">
                <pc:docMk/>
                <pc:sldMk cId="1433620083" sldId="2141411879"/>
                <pc2:cmMk id="{1D1DF7BC-BA56-48B4-A7BA-B506C05A715D}"/>
              </pc2:cmMkLst>
            </pc226:cmChg>
            <pc226:cmChg xmlns:pc226="http://schemas.microsoft.com/office/powerpoint/2022/06/main/command" chg="del">
              <pc226:chgData name="Anna Katrine Asprem Hvardal" userId="S::annakatrineasprem.hvardal@dfo.no::b8fa0b22-0758-49db-ac53-c2dd84682ca9" providerId="AD" clId="Web-{F729A761-40F4-4280-9152-47F56D275F66}" dt="2023-10-24T07:46:36.326" v="1"/>
              <pc2:cmMkLst xmlns:pc2="http://schemas.microsoft.com/office/powerpoint/2019/9/main/command">
                <pc:docMk/>
                <pc:sldMk cId="1433620083" sldId="2141411879"/>
                <pc2:cmMk id="{E53A4AD2-604B-44CF-81B2-D80897542E32}"/>
              </pc2:cmMkLst>
            </pc226:cmChg>
          </p:ext>
        </pc:extLst>
      </pc:sldChg>
    </pc:docChg>
  </pc:docChgLst>
  <pc:docChgLst>
    <pc:chgData name="Anna Katrine Asprem Hvardal" userId="S::annakatrineasprem.hvardal@dfo.no::b8fa0b22-0758-49db-ac53-c2dd84682ca9" providerId="AD" clId="Web-{E42C1192-39B5-C7D7-B95C-E135B72BFE41}"/>
    <pc:docChg chg="mod">
      <pc:chgData name="Anna Katrine Asprem Hvardal" userId="S::annakatrineasprem.hvardal@dfo.no::b8fa0b22-0758-49db-ac53-c2dd84682ca9" providerId="AD" clId="Web-{E42C1192-39B5-C7D7-B95C-E135B72BFE41}" dt="2023-10-17T07:25:04.534" v="1"/>
      <pc:docMkLst>
        <pc:docMk/>
      </pc:docMkLst>
      <pc:sldChg chg="modCm">
        <pc:chgData name="Anna Katrine Asprem Hvardal" userId="S::annakatrineasprem.hvardal@dfo.no::b8fa0b22-0758-49db-ac53-c2dd84682ca9" providerId="AD" clId="Web-{E42C1192-39B5-C7D7-B95C-E135B72BFE41}" dt="2023-10-17T07:25:04.534" v="1"/>
        <pc:sldMkLst>
          <pc:docMk/>
          <pc:sldMk cId="1433620083" sldId="21414118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nna Katrine Asprem Hvardal" userId="S::annakatrineasprem.hvardal@dfo.no::b8fa0b22-0758-49db-ac53-c2dd84682ca9" providerId="AD" clId="Web-{E42C1192-39B5-C7D7-B95C-E135B72BFE41}" dt="2023-10-17T07:25:04.534" v="1"/>
              <pc2:cmMkLst xmlns:pc2="http://schemas.microsoft.com/office/powerpoint/2019/9/main/command">
                <pc:docMk/>
                <pc:sldMk cId="1433620083" sldId="2141411879"/>
                <pc2:cmMk id="{1D1DF7BC-BA56-48B4-A7BA-B506C05A715D}"/>
              </pc2:cmMkLst>
              <pc226:cmRplyChg chg="add">
                <pc226:chgData name="Anna Katrine Asprem Hvardal" userId="S::annakatrineasprem.hvardal@dfo.no::b8fa0b22-0758-49db-ac53-c2dd84682ca9" providerId="AD" clId="Web-{E42C1192-39B5-C7D7-B95C-E135B72BFE41}" dt="2023-10-17T07:25:04.534" v="1"/>
                <pc2:cmRplyMkLst xmlns:pc2="http://schemas.microsoft.com/office/powerpoint/2019/9/main/command">
                  <pc:docMk/>
                  <pc:sldMk cId="1433620083" sldId="2141411879"/>
                  <pc2:cmMk id="{1D1DF7BC-BA56-48B4-A7BA-B506C05A715D}"/>
                  <pc2:cmRplyMk id="{8E872E5A-C0F3-4EE2-A25A-20A2890496AC}"/>
                </pc2:cmRplyMkLst>
              </pc226:cmRplyChg>
            </pc226:cmChg>
          </p:ext>
        </pc:extLst>
      </pc:sldChg>
    </pc:docChg>
  </pc:docChgLst>
  <pc:docChgLst>
    <pc:chgData name="Terese Aas" userId="4d6298ad-11bb-42a0-8252-f3f6a1bc0a65" providerId="ADAL" clId="{5CC39FFC-F10D-413F-B2CD-A7BFDCAF4AF9}"/>
    <pc:docChg chg="">
      <pc:chgData name="Terese Aas" userId="4d6298ad-11bb-42a0-8252-f3f6a1bc0a65" providerId="ADAL" clId="{5CC39FFC-F10D-413F-B2CD-A7BFDCAF4AF9}" dt="2023-11-09T15:16:03.001" v="11"/>
      <pc:docMkLst>
        <pc:docMk/>
      </pc:docMkLst>
      <pc:sldChg chg="delCm">
        <pc:chgData name="Terese Aas" userId="4d6298ad-11bb-42a0-8252-f3f6a1bc0a65" providerId="ADAL" clId="{5CC39FFC-F10D-413F-B2CD-A7BFDCAF4AF9}" dt="2023-11-09T15:15:37.653" v="4"/>
        <pc:sldMkLst>
          <pc:docMk/>
          <pc:sldMk cId="2886476829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erese Aas" userId="4d6298ad-11bb-42a0-8252-f3f6a1bc0a65" providerId="ADAL" clId="{5CC39FFC-F10D-413F-B2CD-A7BFDCAF4AF9}" dt="2023-11-09T15:15:37.653" v="4"/>
              <pc2:cmMkLst xmlns:pc2="http://schemas.microsoft.com/office/powerpoint/2019/9/main/command">
                <pc:docMk/>
                <pc:sldMk cId="2886476829" sldId="264"/>
                <pc2:cmMk id="{CDF2DA21-91A1-40CD-B033-2871C1796355}"/>
              </pc2:cmMkLst>
            </pc226:cmChg>
            <pc226:cmChg xmlns:pc226="http://schemas.microsoft.com/office/powerpoint/2022/06/main/command" chg="del">
              <pc226:chgData name="Terese Aas" userId="4d6298ad-11bb-42a0-8252-f3f6a1bc0a65" providerId="ADAL" clId="{5CC39FFC-F10D-413F-B2CD-A7BFDCAF4AF9}" dt="2023-11-09T15:15:34.413" v="3"/>
              <pc2:cmMkLst xmlns:pc2="http://schemas.microsoft.com/office/powerpoint/2019/9/main/command">
                <pc:docMk/>
                <pc:sldMk cId="2886476829" sldId="264"/>
                <pc2:cmMk id="{DFAA92F4-994B-4057-A6A0-48C9185263BD}"/>
              </pc2:cmMkLst>
            </pc226:cmChg>
          </p:ext>
        </pc:extLst>
      </pc:sldChg>
      <pc:sldChg chg="delCm">
        <pc:chgData name="Terese Aas" userId="4d6298ad-11bb-42a0-8252-f3f6a1bc0a65" providerId="ADAL" clId="{5CC39FFC-F10D-413F-B2CD-A7BFDCAF4AF9}" dt="2023-11-09T15:15:41.100" v="5"/>
        <pc:sldMkLst>
          <pc:docMk/>
          <pc:sldMk cId="3380994212" sldId="21414118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erese Aas" userId="4d6298ad-11bb-42a0-8252-f3f6a1bc0a65" providerId="ADAL" clId="{5CC39FFC-F10D-413F-B2CD-A7BFDCAF4AF9}" dt="2023-11-09T15:15:41.100" v="5"/>
              <pc2:cmMkLst xmlns:pc2="http://schemas.microsoft.com/office/powerpoint/2019/9/main/command">
                <pc:docMk/>
                <pc:sldMk cId="3380994212" sldId="2141411874"/>
                <pc2:cmMk id="{5E21AF68-73AF-4C5C-87DB-3FA51E1ECE17}"/>
              </pc2:cmMkLst>
            </pc226:cmChg>
          </p:ext>
        </pc:extLst>
      </pc:sldChg>
      <pc:sldChg chg="delCm">
        <pc:chgData name="Terese Aas" userId="4d6298ad-11bb-42a0-8252-f3f6a1bc0a65" providerId="ADAL" clId="{5CC39FFC-F10D-413F-B2CD-A7BFDCAF4AF9}" dt="2023-11-09T15:15:48.135" v="7"/>
        <pc:sldMkLst>
          <pc:docMk/>
          <pc:sldMk cId="3368290421" sldId="21414118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erese Aas" userId="4d6298ad-11bb-42a0-8252-f3f6a1bc0a65" providerId="ADAL" clId="{5CC39FFC-F10D-413F-B2CD-A7BFDCAF4AF9}" dt="2023-11-09T15:15:48.135" v="7"/>
              <pc2:cmMkLst xmlns:pc2="http://schemas.microsoft.com/office/powerpoint/2019/9/main/command">
                <pc:docMk/>
                <pc:sldMk cId="3368290421" sldId="2141411875"/>
                <pc2:cmMk id="{66C8AD68-88A2-4EC3-BF7F-E2A7CBF76EDF}"/>
              </pc2:cmMkLst>
            </pc226:cmChg>
          </p:ext>
        </pc:extLst>
      </pc:sldChg>
      <pc:sldChg chg="delCm">
        <pc:chgData name="Terese Aas" userId="4d6298ad-11bb-42a0-8252-f3f6a1bc0a65" providerId="ADAL" clId="{5CC39FFC-F10D-413F-B2CD-A7BFDCAF4AF9}" dt="2023-11-09T15:15:19.170" v="2"/>
        <pc:sldMkLst>
          <pc:docMk/>
          <pc:sldMk cId="1902528154" sldId="21414118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erese Aas" userId="4d6298ad-11bb-42a0-8252-f3f6a1bc0a65" providerId="ADAL" clId="{5CC39FFC-F10D-413F-B2CD-A7BFDCAF4AF9}" dt="2023-11-09T15:15:13.892" v="0"/>
              <pc2:cmMkLst xmlns:pc2="http://schemas.microsoft.com/office/powerpoint/2019/9/main/command">
                <pc:docMk/>
                <pc:sldMk cId="1902528154" sldId="2141411876"/>
                <pc2:cmMk id="{0692CB38-0A76-4530-8C9B-C0979861A49F}"/>
              </pc2:cmMkLst>
            </pc226:cmChg>
            <pc226:cmChg xmlns:pc226="http://schemas.microsoft.com/office/powerpoint/2022/06/main/command" chg="del">
              <pc226:chgData name="Terese Aas" userId="4d6298ad-11bb-42a0-8252-f3f6a1bc0a65" providerId="ADAL" clId="{5CC39FFC-F10D-413F-B2CD-A7BFDCAF4AF9}" dt="2023-11-09T15:15:19.170" v="2"/>
              <pc2:cmMkLst xmlns:pc2="http://schemas.microsoft.com/office/powerpoint/2019/9/main/command">
                <pc:docMk/>
                <pc:sldMk cId="1902528154" sldId="2141411876"/>
                <pc2:cmMk id="{05236992-9BB2-498E-9069-8CC625C8580F}"/>
              </pc2:cmMkLst>
            </pc226:cmChg>
            <pc226:cmChg xmlns:pc226="http://schemas.microsoft.com/office/powerpoint/2022/06/main/command" chg="del">
              <pc226:chgData name="Terese Aas" userId="4d6298ad-11bb-42a0-8252-f3f6a1bc0a65" providerId="ADAL" clId="{5CC39FFC-F10D-413F-B2CD-A7BFDCAF4AF9}" dt="2023-11-09T15:15:16.945" v="1"/>
              <pc2:cmMkLst xmlns:pc2="http://schemas.microsoft.com/office/powerpoint/2019/9/main/command">
                <pc:docMk/>
                <pc:sldMk cId="1902528154" sldId="2141411876"/>
                <pc2:cmMk id="{E4ED12E0-80C3-4528-8BCC-3C8B0EA9CBC5}"/>
              </pc2:cmMkLst>
            </pc226:cmChg>
          </p:ext>
        </pc:extLst>
      </pc:sldChg>
      <pc:sldChg chg="delCm">
        <pc:chgData name="Terese Aas" userId="4d6298ad-11bb-42a0-8252-f3f6a1bc0a65" providerId="ADAL" clId="{5CC39FFC-F10D-413F-B2CD-A7BFDCAF4AF9}" dt="2023-11-09T15:16:03.001" v="11"/>
        <pc:sldMkLst>
          <pc:docMk/>
          <pc:sldMk cId="4231540685" sldId="21414118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erese Aas" userId="4d6298ad-11bb-42a0-8252-f3f6a1bc0a65" providerId="ADAL" clId="{5CC39FFC-F10D-413F-B2CD-A7BFDCAF4AF9}" dt="2023-11-09T15:16:03.001" v="11"/>
              <pc2:cmMkLst xmlns:pc2="http://schemas.microsoft.com/office/powerpoint/2019/9/main/command">
                <pc:docMk/>
                <pc:sldMk cId="4231540685" sldId="2141411877"/>
                <pc2:cmMk id="{A22D5BF1-CD0F-49A1-9A35-E57949A50A10}"/>
              </pc2:cmMkLst>
            </pc226:cmChg>
          </p:ext>
        </pc:extLst>
      </pc:sldChg>
      <pc:sldChg chg="delCm">
        <pc:chgData name="Terese Aas" userId="4d6298ad-11bb-42a0-8252-f3f6a1bc0a65" providerId="ADAL" clId="{5CC39FFC-F10D-413F-B2CD-A7BFDCAF4AF9}" dt="2023-11-09T15:15:44.542" v="6"/>
        <pc:sldMkLst>
          <pc:docMk/>
          <pc:sldMk cId="1770588856" sldId="21414118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erese Aas" userId="4d6298ad-11bb-42a0-8252-f3f6a1bc0a65" providerId="ADAL" clId="{5CC39FFC-F10D-413F-B2CD-A7BFDCAF4AF9}" dt="2023-11-09T15:15:44.542" v="6"/>
              <pc2:cmMkLst xmlns:pc2="http://schemas.microsoft.com/office/powerpoint/2019/9/main/command">
                <pc:docMk/>
                <pc:sldMk cId="1770588856" sldId="2141411878"/>
                <pc2:cmMk id="{1247C3F8-651C-4B0A-840D-EFAFC5A42C08}"/>
              </pc2:cmMkLst>
            </pc226:cmChg>
          </p:ext>
        </pc:extLst>
      </pc:sldChg>
      <pc:sldChg chg="delCm">
        <pc:chgData name="Terese Aas" userId="4d6298ad-11bb-42a0-8252-f3f6a1bc0a65" providerId="ADAL" clId="{5CC39FFC-F10D-413F-B2CD-A7BFDCAF4AF9}" dt="2023-11-09T15:15:57.491" v="10"/>
        <pc:sldMkLst>
          <pc:docMk/>
          <pc:sldMk cId="102595511" sldId="21414118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erese Aas" userId="4d6298ad-11bb-42a0-8252-f3f6a1bc0a65" providerId="ADAL" clId="{5CC39FFC-F10D-413F-B2CD-A7BFDCAF4AF9}" dt="2023-11-09T15:15:57.491" v="10"/>
              <pc2:cmMkLst xmlns:pc2="http://schemas.microsoft.com/office/powerpoint/2019/9/main/command">
                <pc:docMk/>
                <pc:sldMk cId="102595511" sldId="2141411880"/>
                <pc2:cmMk id="{6AA4F33E-96D6-4E4E-8845-67289F40E07C}"/>
              </pc2:cmMkLst>
            </pc226:cmChg>
            <pc226:cmChg xmlns:pc226="http://schemas.microsoft.com/office/powerpoint/2022/06/main/command" chg="del">
              <pc226:chgData name="Terese Aas" userId="4d6298ad-11bb-42a0-8252-f3f6a1bc0a65" providerId="ADAL" clId="{5CC39FFC-F10D-413F-B2CD-A7BFDCAF4AF9}" dt="2023-11-09T15:15:52.289" v="8"/>
              <pc2:cmMkLst xmlns:pc2="http://schemas.microsoft.com/office/powerpoint/2019/9/main/command">
                <pc:docMk/>
                <pc:sldMk cId="102595511" sldId="2141411880"/>
                <pc2:cmMk id="{9FFB5A7C-618E-4594-BB6F-9DCCF083AF28}"/>
              </pc2:cmMkLst>
            </pc226:cmChg>
            <pc226:cmChg xmlns:pc226="http://schemas.microsoft.com/office/powerpoint/2022/06/main/command" chg="del">
              <pc226:chgData name="Terese Aas" userId="4d6298ad-11bb-42a0-8252-f3f6a1bc0a65" providerId="ADAL" clId="{5CC39FFC-F10D-413F-B2CD-A7BFDCAF4AF9}" dt="2023-11-09T15:15:55.152" v="9"/>
              <pc2:cmMkLst xmlns:pc2="http://schemas.microsoft.com/office/powerpoint/2019/9/main/command">
                <pc:docMk/>
                <pc:sldMk cId="102595511" sldId="2141411880"/>
                <pc2:cmMk id="{52C119CA-1750-41AD-9A07-661FAD363DE0}"/>
              </pc2:cmMkLst>
            </pc226:cmChg>
          </p:ext>
        </pc:extLst>
      </pc:sldChg>
    </pc:docChg>
  </pc:docChgLst>
  <pc:docChgLst>
    <pc:chgData name="Terese Aas" userId="S::terese.aas@dfo.no::4d6298ad-11bb-42a0-8252-f3f6a1bc0a65" providerId="AD" clId="Web-{0B477F1A-7EFD-D7DE-3CB2-0A99CB7A7928}"/>
    <pc:docChg chg="addSld">
      <pc:chgData name="Terese Aas" userId="S::terese.aas@dfo.no::4d6298ad-11bb-42a0-8252-f3f6a1bc0a65" providerId="AD" clId="Web-{0B477F1A-7EFD-D7DE-3CB2-0A99CB7A7928}" dt="2023-10-16T12:54:08.567" v="0"/>
      <pc:docMkLst>
        <pc:docMk/>
      </pc:docMkLst>
      <pc:sldChg chg="new">
        <pc:chgData name="Terese Aas" userId="S::terese.aas@dfo.no::4d6298ad-11bb-42a0-8252-f3f6a1bc0a65" providerId="AD" clId="Web-{0B477F1A-7EFD-D7DE-3CB2-0A99CB7A7928}" dt="2023-10-16T12:54:08.567" v="0"/>
        <pc:sldMkLst>
          <pc:docMk/>
          <pc:sldMk cId="3053464836" sldId="2141411881"/>
        </pc:sldMkLst>
      </pc:sldChg>
    </pc:docChg>
  </pc:docChgLst>
  <pc:docChgLst>
    <pc:chgData name="Anna Katrine Asprem Hvardal" userId="b8fa0b22-0758-49db-ac53-c2dd84682ca9" providerId="ADAL" clId="{83B638EF-BCFB-4C43-B06C-8389D3F17729}"/>
    <pc:docChg chg="undo custSel addSld delSld modSld sldOrd modNotesMaster modHandout">
      <pc:chgData name="Anna Katrine Asprem Hvardal" userId="b8fa0b22-0758-49db-ac53-c2dd84682ca9" providerId="ADAL" clId="{83B638EF-BCFB-4C43-B06C-8389D3F17729}" dt="2023-10-20T07:22:25.077" v="4229" actId="1076"/>
      <pc:docMkLst>
        <pc:docMk/>
      </pc:docMkLst>
      <pc:sldChg chg="modSp mod">
        <pc:chgData name="Anna Katrine Asprem Hvardal" userId="b8fa0b22-0758-49db-ac53-c2dd84682ca9" providerId="ADAL" clId="{83B638EF-BCFB-4C43-B06C-8389D3F17729}" dt="2023-10-12T10:18:45.739" v="667" actId="2711"/>
        <pc:sldMkLst>
          <pc:docMk/>
          <pc:sldMk cId="1383596340" sldId="256"/>
        </pc:sldMkLst>
        <pc:spChg chg="mod">
          <ac:chgData name="Anna Katrine Asprem Hvardal" userId="b8fa0b22-0758-49db-ac53-c2dd84682ca9" providerId="ADAL" clId="{83B638EF-BCFB-4C43-B06C-8389D3F17729}" dt="2023-10-12T10:18:40.373" v="666" actId="2711"/>
          <ac:spMkLst>
            <pc:docMk/>
            <pc:sldMk cId="1383596340" sldId="256"/>
            <ac:spMk id="2" creationId="{5AE37015-0E3A-9B44-BFC4-FC7E3E4893FE}"/>
          </ac:spMkLst>
        </pc:spChg>
        <pc:spChg chg="mod">
          <ac:chgData name="Anna Katrine Asprem Hvardal" userId="b8fa0b22-0758-49db-ac53-c2dd84682ca9" providerId="ADAL" clId="{83B638EF-BCFB-4C43-B06C-8389D3F17729}" dt="2023-10-12T10:18:45.739" v="667" actId="2711"/>
          <ac:spMkLst>
            <pc:docMk/>
            <pc:sldMk cId="1383596340" sldId="256"/>
            <ac:spMk id="3" creationId="{500DFAA2-182E-B449-BCCD-0908F009E155}"/>
          </ac:spMkLst>
        </pc:spChg>
      </pc:sldChg>
      <pc:sldChg chg="del">
        <pc:chgData name="Anna Katrine Asprem Hvardal" userId="b8fa0b22-0758-49db-ac53-c2dd84682ca9" providerId="ADAL" clId="{83B638EF-BCFB-4C43-B06C-8389D3F17729}" dt="2023-10-15T13:36:04.817" v="3892" actId="47"/>
        <pc:sldMkLst>
          <pc:docMk/>
          <pc:sldMk cId="2701761799" sldId="258"/>
        </pc:sldMkLst>
      </pc:sldChg>
      <pc:sldChg chg="del">
        <pc:chgData name="Anna Katrine Asprem Hvardal" userId="b8fa0b22-0758-49db-ac53-c2dd84682ca9" providerId="ADAL" clId="{83B638EF-BCFB-4C43-B06C-8389D3F17729}" dt="2023-10-12T10:17:31.621" v="660" actId="47"/>
        <pc:sldMkLst>
          <pc:docMk/>
          <pc:sldMk cId="1687406209" sldId="259"/>
        </pc:sldMkLst>
      </pc:sldChg>
      <pc:sldChg chg="del">
        <pc:chgData name="Anna Katrine Asprem Hvardal" userId="b8fa0b22-0758-49db-ac53-c2dd84682ca9" providerId="ADAL" clId="{83B638EF-BCFB-4C43-B06C-8389D3F17729}" dt="2023-10-12T10:17:40.523" v="664" actId="47"/>
        <pc:sldMkLst>
          <pc:docMk/>
          <pc:sldMk cId="762426556" sldId="261"/>
        </pc:sldMkLst>
      </pc:sldChg>
      <pc:sldChg chg="del">
        <pc:chgData name="Anna Katrine Asprem Hvardal" userId="b8fa0b22-0758-49db-ac53-c2dd84682ca9" providerId="ADAL" clId="{83B638EF-BCFB-4C43-B06C-8389D3F17729}" dt="2023-10-12T10:17:38.097" v="663" actId="47"/>
        <pc:sldMkLst>
          <pc:docMk/>
          <pc:sldMk cId="2319387811" sldId="262"/>
        </pc:sldMkLst>
      </pc:sldChg>
      <pc:sldChg chg="addSp delSp modSp mod ord addCm modCm">
        <pc:chgData name="Anna Katrine Asprem Hvardal" userId="b8fa0b22-0758-49db-ac53-c2dd84682ca9" providerId="ADAL" clId="{83B638EF-BCFB-4C43-B06C-8389D3F17729}" dt="2023-10-17T07:25:55.495" v="4029" actId="2056"/>
        <pc:sldMkLst>
          <pc:docMk/>
          <pc:sldMk cId="2886476829" sldId="264"/>
        </pc:sldMkLst>
        <pc:spChg chg="del">
          <ac:chgData name="Anna Katrine Asprem Hvardal" userId="b8fa0b22-0758-49db-ac53-c2dd84682ca9" providerId="ADAL" clId="{83B638EF-BCFB-4C43-B06C-8389D3F17729}" dt="2023-10-06T07:40:02.795" v="125" actId="478"/>
          <ac:spMkLst>
            <pc:docMk/>
            <pc:sldMk cId="2886476829" sldId="264"/>
            <ac:spMk id="2" creationId="{6AF002C1-4BD6-4281-A68A-5120DDC0E493}"/>
          </ac:spMkLst>
        </pc:spChg>
        <pc:spChg chg="del">
          <ac:chgData name="Anna Katrine Asprem Hvardal" userId="b8fa0b22-0758-49db-ac53-c2dd84682ca9" providerId="ADAL" clId="{83B638EF-BCFB-4C43-B06C-8389D3F17729}" dt="2023-10-06T07:40:06.771" v="126" actId="478"/>
          <ac:spMkLst>
            <pc:docMk/>
            <pc:sldMk cId="2886476829" sldId="264"/>
            <ac:spMk id="3" creationId="{69EC6BB6-4AFD-4420-B2A3-B8526FE61283}"/>
          </ac:spMkLst>
        </pc:spChg>
        <pc:spChg chg="add del mod">
          <ac:chgData name="Anna Katrine Asprem Hvardal" userId="b8fa0b22-0758-49db-ac53-c2dd84682ca9" providerId="ADAL" clId="{83B638EF-BCFB-4C43-B06C-8389D3F17729}" dt="2023-10-06T07:52:14.382" v="236" actId="478"/>
          <ac:spMkLst>
            <pc:docMk/>
            <pc:sldMk cId="2886476829" sldId="264"/>
            <ac:spMk id="5" creationId="{5A4D30B3-1F63-7212-8F5E-A88E45842255}"/>
          </ac:spMkLst>
        </pc:spChg>
        <pc:spChg chg="add del mod">
          <ac:chgData name="Anna Katrine Asprem Hvardal" userId="b8fa0b22-0758-49db-ac53-c2dd84682ca9" providerId="ADAL" clId="{83B638EF-BCFB-4C43-B06C-8389D3F17729}" dt="2023-10-13T05:25:24.776" v="669" actId="478"/>
          <ac:spMkLst>
            <pc:docMk/>
            <pc:sldMk cId="2886476829" sldId="264"/>
            <ac:spMk id="6" creationId="{F9ECC159-B246-64E7-D7A2-069640F2D790}"/>
          </ac:spMkLst>
        </pc:spChg>
        <pc:spChg chg="add del mod">
          <ac:chgData name="Anna Katrine Asprem Hvardal" userId="b8fa0b22-0758-49db-ac53-c2dd84682ca9" providerId="ADAL" clId="{83B638EF-BCFB-4C43-B06C-8389D3F17729}" dt="2023-10-06T07:52:14.402" v="238"/>
          <ac:spMkLst>
            <pc:docMk/>
            <pc:sldMk cId="2886476829" sldId="264"/>
            <ac:spMk id="7" creationId="{9FA87E09-1EDB-43B2-D9FE-151FD2AEA8B3}"/>
          </ac:spMkLst>
        </pc:spChg>
        <pc:spChg chg="add mod">
          <ac:chgData name="Anna Katrine Asprem Hvardal" userId="b8fa0b22-0758-49db-ac53-c2dd84682ca9" providerId="ADAL" clId="{83B638EF-BCFB-4C43-B06C-8389D3F17729}" dt="2023-10-14T07:13:15.615" v="3029" actId="20577"/>
          <ac:spMkLst>
            <pc:docMk/>
            <pc:sldMk cId="2886476829" sldId="264"/>
            <ac:spMk id="7" creationId="{D3778D76-5101-A008-414F-DD33324764E0}"/>
          </ac:spMkLst>
        </pc:spChg>
        <pc:spChg chg="add del mod">
          <ac:chgData name="Anna Katrine Asprem Hvardal" userId="b8fa0b22-0758-49db-ac53-c2dd84682ca9" providerId="ADAL" clId="{83B638EF-BCFB-4C43-B06C-8389D3F17729}" dt="2023-10-12T10:16:52.578" v="657" actId="21"/>
          <ac:spMkLst>
            <pc:docMk/>
            <pc:sldMk cId="2886476829" sldId="264"/>
            <ac:spMk id="8" creationId="{4C59E22F-DE45-D1C5-ABE3-CB4C12AD48A8}"/>
          </ac:spMkLst>
        </pc:spChg>
        <pc:spChg chg="add mod">
          <ac:chgData name="Anna Katrine Asprem Hvardal" userId="b8fa0b22-0758-49db-ac53-c2dd84682ca9" providerId="ADAL" clId="{83B638EF-BCFB-4C43-B06C-8389D3F17729}" dt="2023-10-14T07:15:08.943" v="3036" actId="208"/>
          <ac:spMkLst>
            <pc:docMk/>
            <pc:sldMk cId="2886476829" sldId="264"/>
            <ac:spMk id="9" creationId="{422DB003-7F5C-CE06-A404-9BDB1C8CC626}"/>
          </ac:spMkLst>
        </pc:spChg>
        <pc:spChg chg="add mod">
          <ac:chgData name="Anna Katrine Asprem Hvardal" userId="b8fa0b22-0758-49db-ac53-c2dd84682ca9" providerId="ADAL" clId="{83B638EF-BCFB-4C43-B06C-8389D3F17729}" dt="2023-10-14T07:07:16.195" v="2842" actId="1076"/>
          <ac:spMkLst>
            <pc:docMk/>
            <pc:sldMk cId="2886476829" sldId="264"/>
            <ac:spMk id="10" creationId="{3960B470-F17C-E056-F78E-932C28D03B9D}"/>
          </ac:spMkLst>
        </pc:spChg>
        <pc:spChg chg="add mod">
          <ac:chgData name="Anna Katrine Asprem Hvardal" userId="b8fa0b22-0758-49db-ac53-c2dd84682ca9" providerId="ADAL" clId="{83B638EF-BCFB-4C43-B06C-8389D3F17729}" dt="2023-10-14T07:10:28.984" v="2910" actId="1076"/>
          <ac:spMkLst>
            <pc:docMk/>
            <pc:sldMk cId="2886476829" sldId="264"/>
            <ac:spMk id="15" creationId="{C2D80331-5197-0FDE-A674-4B14670E3612}"/>
          </ac:spMkLst>
        </pc:spChg>
        <pc:graphicFrameChg chg="add del mod">
          <ac:chgData name="Anna Katrine Asprem Hvardal" userId="b8fa0b22-0758-49db-ac53-c2dd84682ca9" providerId="ADAL" clId="{83B638EF-BCFB-4C43-B06C-8389D3F17729}" dt="2023-10-12T10:10:47.836" v="625"/>
          <ac:graphicFrameMkLst>
            <pc:docMk/>
            <pc:sldMk cId="2886476829" sldId="264"/>
            <ac:graphicFrameMk id="2" creationId="{1C45565A-C748-3FDD-669F-00909CB3175F}"/>
          </ac:graphicFrameMkLst>
        </pc:graphicFrameChg>
        <pc:graphicFrameChg chg="add del mod">
          <ac:chgData name="Anna Katrine Asprem Hvardal" userId="b8fa0b22-0758-49db-ac53-c2dd84682ca9" providerId="ADAL" clId="{83B638EF-BCFB-4C43-B06C-8389D3F17729}" dt="2023-10-12T10:10:47.298" v="624"/>
          <ac:graphicFrameMkLst>
            <pc:docMk/>
            <pc:sldMk cId="2886476829" sldId="264"/>
            <ac:graphicFrameMk id="3" creationId="{7C599FE6-E855-4BB1-1394-3E9AF2039ABD}"/>
          </ac:graphicFrameMkLst>
        </pc:graphicFrameChg>
        <pc:graphicFrameChg chg="add mod modGraphic">
          <ac:chgData name="Anna Katrine Asprem Hvardal" userId="b8fa0b22-0758-49db-ac53-c2dd84682ca9" providerId="ADAL" clId="{83B638EF-BCFB-4C43-B06C-8389D3F17729}" dt="2023-10-12T10:14:35.363" v="650" actId="1076"/>
          <ac:graphicFrameMkLst>
            <pc:docMk/>
            <pc:sldMk cId="2886476829" sldId="264"/>
            <ac:graphicFrameMk id="4" creationId="{67D0A011-7488-212D-A3FC-D82D04274B76}"/>
          </ac:graphicFrameMkLst>
        </pc:graphicFrameChg>
        <pc:graphicFrameChg chg="add del mod">
          <ac:chgData name="Anna Katrine Asprem Hvardal" userId="b8fa0b22-0758-49db-ac53-c2dd84682ca9" providerId="ADAL" clId="{83B638EF-BCFB-4C43-B06C-8389D3F17729}" dt="2023-10-12T10:10:46.730" v="623"/>
          <ac:graphicFrameMkLst>
            <pc:docMk/>
            <pc:sldMk cId="2886476829" sldId="264"/>
            <ac:graphicFrameMk id="5" creationId="{787A7AA5-55AD-3710-03C8-AC2511B83BF4}"/>
          </ac:graphicFrameMkLst>
        </pc:graphicFrameChg>
        <pc:graphicFrameChg chg="add mod modGraphic">
          <ac:chgData name="Anna Katrine Asprem Hvardal" userId="b8fa0b22-0758-49db-ac53-c2dd84682ca9" providerId="ADAL" clId="{83B638EF-BCFB-4C43-B06C-8389D3F17729}" dt="2023-10-14T07:10:35.206" v="2911" actId="1076"/>
          <ac:graphicFrameMkLst>
            <pc:docMk/>
            <pc:sldMk cId="2886476829" sldId="264"/>
            <ac:graphicFrameMk id="13" creationId="{EBCE1A4D-FEAA-6AE8-B8BA-1925D37931CC}"/>
          </ac:graphicFrameMkLst>
        </pc:graphicFrameChg>
        <pc:graphicFrameChg chg="add del mod">
          <ac:chgData name="Anna Katrine Asprem Hvardal" userId="b8fa0b22-0758-49db-ac53-c2dd84682ca9" providerId="ADAL" clId="{83B638EF-BCFB-4C43-B06C-8389D3F17729}" dt="2023-10-14T07:09:21.052" v="2884" actId="478"/>
          <ac:graphicFrameMkLst>
            <pc:docMk/>
            <pc:sldMk cId="2886476829" sldId="264"/>
            <ac:graphicFrameMk id="16" creationId="{1069E282-D5A1-975D-9EB2-0C0DBB7E78FA}"/>
          </ac:graphicFrameMkLst>
        </pc:graphicFrameChg>
        <pc:graphicFrameChg chg="add mod modGraphic">
          <ac:chgData name="Anna Katrine Asprem Hvardal" userId="b8fa0b22-0758-49db-ac53-c2dd84682ca9" providerId="ADAL" clId="{83B638EF-BCFB-4C43-B06C-8389D3F17729}" dt="2023-10-14T07:10:40.555" v="2912" actId="1076"/>
          <ac:graphicFrameMkLst>
            <pc:docMk/>
            <pc:sldMk cId="2886476829" sldId="264"/>
            <ac:graphicFrameMk id="17" creationId="{19B41B01-C0BC-E7DB-4ED5-ABA8058551D1}"/>
          </ac:graphicFrameMkLst>
        </pc:graphicFrameChg>
        <pc:graphicFrameChg chg="add mod">
          <ac:chgData name="Anna Katrine Asprem Hvardal" userId="b8fa0b22-0758-49db-ac53-c2dd84682ca9" providerId="ADAL" clId="{83B638EF-BCFB-4C43-B06C-8389D3F17729}" dt="2023-10-14T07:14:50.971" v="3035" actId="1076"/>
          <ac:graphicFrameMkLst>
            <pc:docMk/>
            <pc:sldMk cId="2886476829" sldId="264"/>
            <ac:graphicFrameMk id="20" creationId="{98644AD7-8F3D-8955-9270-027FA1C06E25}"/>
          </ac:graphicFrameMkLst>
        </pc:graphicFrameChg>
        <pc:picChg chg="add del mod">
          <ac:chgData name="Anna Katrine Asprem Hvardal" userId="b8fa0b22-0758-49db-ac53-c2dd84682ca9" providerId="ADAL" clId="{83B638EF-BCFB-4C43-B06C-8389D3F17729}" dt="2023-10-14T07:00:06.957" v="2727" actId="22"/>
          <ac:picMkLst>
            <pc:docMk/>
            <pc:sldMk cId="2886476829" sldId="264"/>
            <ac:picMk id="12" creationId="{8B4111E1-7D3F-46BC-A741-6A53FF9DA3F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na Katrine Asprem Hvardal" userId="b8fa0b22-0758-49db-ac53-c2dd84682ca9" providerId="ADAL" clId="{83B638EF-BCFB-4C43-B06C-8389D3F17729}" dt="2023-10-14T06:58:14.759" v="2719"/>
              <pc2:cmMkLst xmlns:pc2="http://schemas.microsoft.com/office/powerpoint/2019/9/main/command">
                <pc:docMk/>
                <pc:sldMk cId="2886476829" sldId="264"/>
                <pc2:cmMk id="{CDF2DA21-91A1-40CD-B033-2871C1796355}"/>
              </pc2:cmMkLst>
            </pc226:cmChg>
            <pc226:cmChg xmlns:pc226="http://schemas.microsoft.com/office/powerpoint/2022/06/main/command" chg="add mod">
              <pc226:chgData name="Anna Katrine Asprem Hvardal" userId="b8fa0b22-0758-49db-ac53-c2dd84682ca9" providerId="ADAL" clId="{83B638EF-BCFB-4C43-B06C-8389D3F17729}" dt="2023-10-17T07:25:55.495" v="4029" actId="2056"/>
              <pc2:cmMkLst xmlns:pc2="http://schemas.microsoft.com/office/powerpoint/2019/9/main/command">
                <pc:docMk/>
                <pc:sldMk cId="2886476829" sldId="264"/>
                <pc2:cmMk id="{DFAA92F4-994B-4057-A6A0-48C9185263BD}"/>
              </pc2:cmMkLst>
            </pc226:cmChg>
          </p:ext>
        </pc:extLst>
      </pc:sldChg>
      <pc:sldChg chg="del">
        <pc:chgData name="Anna Katrine Asprem Hvardal" userId="b8fa0b22-0758-49db-ac53-c2dd84682ca9" providerId="ADAL" clId="{83B638EF-BCFB-4C43-B06C-8389D3F17729}" dt="2023-10-12T10:17:32.277" v="661" actId="47"/>
        <pc:sldMkLst>
          <pc:docMk/>
          <pc:sldMk cId="2021213312" sldId="265"/>
        </pc:sldMkLst>
      </pc:sldChg>
      <pc:sldChg chg="del">
        <pc:chgData name="Anna Katrine Asprem Hvardal" userId="b8fa0b22-0758-49db-ac53-c2dd84682ca9" providerId="ADAL" clId="{83B638EF-BCFB-4C43-B06C-8389D3F17729}" dt="2023-10-12T10:17:33.038" v="662" actId="47"/>
        <pc:sldMkLst>
          <pc:docMk/>
          <pc:sldMk cId="1499837115" sldId="266"/>
        </pc:sldMkLst>
      </pc:sldChg>
      <pc:sldChg chg="add del">
        <pc:chgData name="Anna Katrine Asprem Hvardal" userId="b8fa0b22-0758-49db-ac53-c2dd84682ca9" providerId="ADAL" clId="{83B638EF-BCFB-4C43-B06C-8389D3F17729}" dt="2023-10-20T07:02:10.317" v="4214" actId="47"/>
        <pc:sldMkLst>
          <pc:docMk/>
          <pc:sldMk cId="2523613989" sldId="287"/>
        </pc:sldMkLst>
      </pc:sldChg>
      <pc:sldChg chg="addSp modSp add mod">
        <pc:chgData name="Anna Katrine Asprem Hvardal" userId="b8fa0b22-0758-49db-ac53-c2dd84682ca9" providerId="ADAL" clId="{83B638EF-BCFB-4C43-B06C-8389D3F17729}" dt="2023-10-13T07:28:28.598" v="1239" actId="6549"/>
        <pc:sldMkLst>
          <pc:docMk/>
          <pc:sldMk cId="2380733484" sldId="2141411873"/>
        </pc:sldMkLst>
        <pc:spChg chg="add mod">
          <ac:chgData name="Anna Katrine Asprem Hvardal" userId="b8fa0b22-0758-49db-ac53-c2dd84682ca9" providerId="ADAL" clId="{83B638EF-BCFB-4C43-B06C-8389D3F17729}" dt="2023-10-13T07:28:28.598" v="1239" actId="6549"/>
          <ac:spMkLst>
            <pc:docMk/>
            <pc:sldMk cId="2380733484" sldId="2141411873"/>
            <ac:spMk id="2" creationId="{D1C56697-3EA4-7067-890D-6B51003DCABC}"/>
          </ac:spMkLst>
        </pc:spChg>
        <pc:spChg chg="mod">
          <ac:chgData name="Anna Katrine Asprem Hvardal" userId="b8fa0b22-0758-49db-ac53-c2dd84682ca9" providerId="ADAL" clId="{83B638EF-BCFB-4C43-B06C-8389D3F17729}" dt="2023-10-13T07:26:32.725" v="1136" actId="20577"/>
          <ac:spMkLst>
            <pc:docMk/>
            <pc:sldMk cId="2380733484" sldId="2141411873"/>
            <ac:spMk id="4" creationId="{B4D4DCA4-D99A-DBC9-307D-C24D4DA0DD09}"/>
          </ac:spMkLst>
        </pc:spChg>
        <pc:graphicFrameChg chg="mod modGraphic">
          <ac:chgData name="Anna Katrine Asprem Hvardal" userId="b8fa0b22-0758-49db-ac53-c2dd84682ca9" providerId="ADAL" clId="{83B638EF-BCFB-4C43-B06C-8389D3F17729}" dt="2023-10-12T07:57:00.046" v="590"/>
          <ac:graphicFrameMkLst>
            <pc:docMk/>
            <pc:sldMk cId="2380733484" sldId="2141411873"/>
            <ac:graphicFrameMk id="5" creationId="{28B60DCB-9903-6A70-029D-45A0366611A9}"/>
          </ac:graphicFrameMkLst>
        </pc:graphicFrameChg>
      </pc:sldChg>
      <pc:sldChg chg="modSp add del mod">
        <pc:chgData name="Anna Katrine Asprem Hvardal" userId="b8fa0b22-0758-49db-ac53-c2dd84682ca9" providerId="ADAL" clId="{83B638EF-BCFB-4C43-B06C-8389D3F17729}" dt="2023-10-12T10:10:36.983" v="616" actId="47"/>
        <pc:sldMkLst>
          <pc:docMk/>
          <pc:sldMk cId="1320885484" sldId="2141411874"/>
        </pc:sldMkLst>
        <pc:graphicFrameChg chg="mod modGraphic">
          <ac:chgData name="Anna Katrine Asprem Hvardal" userId="b8fa0b22-0758-49db-ac53-c2dd84682ca9" providerId="ADAL" clId="{83B638EF-BCFB-4C43-B06C-8389D3F17729}" dt="2023-10-12T07:51:36.350" v="577" actId="207"/>
          <ac:graphicFrameMkLst>
            <pc:docMk/>
            <pc:sldMk cId="1320885484" sldId="2141411874"/>
            <ac:graphicFrameMk id="4" creationId="{67D0A011-7488-212D-A3FC-D82D04274B76}"/>
          </ac:graphicFrameMkLst>
        </pc:graphicFrameChg>
      </pc:sldChg>
      <pc:sldChg chg="addSp delSp modSp add mod modCm">
        <pc:chgData name="Anna Katrine Asprem Hvardal" userId="b8fa0b22-0758-49db-ac53-c2dd84682ca9" providerId="ADAL" clId="{83B638EF-BCFB-4C43-B06C-8389D3F17729}" dt="2023-10-17T07:25:55.495" v="4029" actId="2056"/>
        <pc:sldMkLst>
          <pc:docMk/>
          <pc:sldMk cId="3380994212" sldId="2141411874"/>
        </pc:sldMkLst>
        <pc:spChg chg="add del mod">
          <ac:chgData name="Anna Katrine Asprem Hvardal" userId="b8fa0b22-0758-49db-ac53-c2dd84682ca9" providerId="ADAL" clId="{83B638EF-BCFB-4C43-B06C-8389D3F17729}" dt="2023-10-13T05:28:02.308" v="790" actId="478"/>
          <ac:spMkLst>
            <pc:docMk/>
            <pc:sldMk cId="3380994212" sldId="2141411874"/>
            <ac:spMk id="2" creationId="{46CFC991-5A54-225E-1C58-A34341C2CE6B}"/>
          </ac:spMkLst>
        </pc:spChg>
        <pc:spChg chg="add mod">
          <ac:chgData name="Anna Katrine Asprem Hvardal" userId="b8fa0b22-0758-49db-ac53-c2dd84682ca9" providerId="ADAL" clId="{83B638EF-BCFB-4C43-B06C-8389D3F17729}" dt="2023-10-16T13:16:46.602" v="4021" actId="20577"/>
          <ac:spMkLst>
            <pc:docMk/>
            <pc:sldMk cId="3380994212" sldId="2141411874"/>
            <ac:spMk id="3" creationId="{150675A2-698E-9ADE-AE0A-29A11CD196FF}"/>
          </ac:spMkLst>
        </pc:spChg>
        <pc:spChg chg="del mod">
          <ac:chgData name="Anna Katrine Asprem Hvardal" userId="b8fa0b22-0758-49db-ac53-c2dd84682ca9" providerId="ADAL" clId="{83B638EF-BCFB-4C43-B06C-8389D3F17729}" dt="2023-10-13T05:27:22.183" v="752" actId="478"/>
          <ac:spMkLst>
            <pc:docMk/>
            <pc:sldMk cId="3380994212" sldId="2141411874"/>
            <ac:spMk id="6" creationId="{F9ECC159-B246-64E7-D7A2-069640F2D790}"/>
          </ac:spMkLst>
        </pc:spChg>
        <pc:spChg chg="del mod">
          <ac:chgData name="Anna Katrine Asprem Hvardal" userId="b8fa0b22-0758-49db-ac53-c2dd84682ca9" providerId="ADAL" clId="{83B638EF-BCFB-4C43-B06C-8389D3F17729}" dt="2023-10-12T10:16:57.493" v="658" actId="21"/>
          <ac:spMkLst>
            <pc:docMk/>
            <pc:sldMk cId="3380994212" sldId="2141411874"/>
            <ac:spMk id="8" creationId="{4C59E22F-DE45-D1C5-ABE3-CB4C12AD48A8}"/>
          </ac:spMkLst>
        </pc:spChg>
        <pc:graphicFrameChg chg="mod modGraphic">
          <ac:chgData name="Anna Katrine Asprem Hvardal" userId="b8fa0b22-0758-49db-ac53-c2dd84682ca9" providerId="ADAL" clId="{83B638EF-BCFB-4C43-B06C-8389D3F17729}" dt="2023-10-12T10:14:44.298" v="651" actId="1076"/>
          <ac:graphicFrameMkLst>
            <pc:docMk/>
            <pc:sldMk cId="3380994212" sldId="2141411874"/>
            <ac:graphicFrameMk id="4" creationId="{67D0A011-7488-212D-A3FC-D82D04274B7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a Katrine Asprem Hvardal" userId="b8fa0b22-0758-49db-ac53-c2dd84682ca9" providerId="ADAL" clId="{83B638EF-BCFB-4C43-B06C-8389D3F17729}" dt="2023-10-17T07:25:55.495" v="4029" actId="2056"/>
              <pc2:cmMkLst xmlns:pc2="http://schemas.microsoft.com/office/powerpoint/2019/9/main/command">
                <pc:docMk/>
                <pc:sldMk cId="3380994212" sldId="2141411874"/>
                <pc2:cmMk id="{5E21AF68-73AF-4C5C-87DB-3FA51E1ECE17}"/>
              </pc2:cmMkLst>
            </pc226:cmChg>
          </p:ext>
        </pc:extLst>
      </pc:sldChg>
      <pc:sldChg chg="modSp add del mod">
        <pc:chgData name="Anna Katrine Asprem Hvardal" userId="b8fa0b22-0758-49db-ac53-c2dd84682ca9" providerId="ADAL" clId="{83B638EF-BCFB-4C43-B06C-8389D3F17729}" dt="2023-10-12T10:10:37.396" v="617" actId="47"/>
        <pc:sldMkLst>
          <pc:docMk/>
          <pc:sldMk cId="232220643" sldId="2141411875"/>
        </pc:sldMkLst>
        <pc:graphicFrameChg chg="mod modGraphic">
          <ac:chgData name="Anna Katrine Asprem Hvardal" userId="b8fa0b22-0758-49db-ac53-c2dd84682ca9" providerId="ADAL" clId="{83B638EF-BCFB-4C43-B06C-8389D3F17729}" dt="2023-10-12T07:55:39.972" v="589" actId="20577"/>
          <ac:graphicFrameMkLst>
            <pc:docMk/>
            <pc:sldMk cId="232220643" sldId="2141411875"/>
            <ac:graphicFrameMk id="4" creationId="{67D0A011-7488-212D-A3FC-D82D04274B76}"/>
          </ac:graphicFrameMkLst>
        </pc:graphicFrameChg>
      </pc:sldChg>
      <pc:sldChg chg="addSp delSp modSp add mod modShow modCm">
        <pc:chgData name="Anna Katrine Asprem Hvardal" userId="b8fa0b22-0758-49db-ac53-c2dd84682ca9" providerId="ADAL" clId="{83B638EF-BCFB-4C43-B06C-8389D3F17729}" dt="2023-10-17T07:26:35.260" v="4030"/>
        <pc:sldMkLst>
          <pc:docMk/>
          <pc:sldMk cId="3368290421" sldId="2141411875"/>
        </pc:sldMkLst>
        <pc:spChg chg="add del mod">
          <ac:chgData name="Anna Katrine Asprem Hvardal" userId="b8fa0b22-0758-49db-ac53-c2dd84682ca9" providerId="ADAL" clId="{83B638EF-BCFB-4C43-B06C-8389D3F17729}" dt="2023-10-13T09:22:45.500" v="2234" actId="478"/>
          <ac:spMkLst>
            <pc:docMk/>
            <pc:sldMk cId="3368290421" sldId="2141411875"/>
            <ac:spMk id="2" creationId="{939A13D0-65F0-C02E-4D82-96FBEB8B8E30}"/>
          </ac:spMkLst>
        </pc:spChg>
        <pc:spChg chg="add mod">
          <ac:chgData name="Anna Katrine Asprem Hvardal" userId="b8fa0b22-0758-49db-ac53-c2dd84682ca9" providerId="ADAL" clId="{83B638EF-BCFB-4C43-B06C-8389D3F17729}" dt="2023-10-13T09:22:38.676" v="2233" actId="20577"/>
          <ac:spMkLst>
            <pc:docMk/>
            <pc:sldMk cId="3368290421" sldId="2141411875"/>
            <ac:spMk id="3" creationId="{EC606663-9645-2A7E-E0EA-7E16DD6AE30E}"/>
          </ac:spMkLst>
        </pc:spChg>
        <pc:spChg chg="add del mod">
          <ac:chgData name="Anna Katrine Asprem Hvardal" userId="b8fa0b22-0758-49db-ac53-c2dd84682ca9" providerId="ADAL" clId="{83B638EF-BCFB-4C43-B06C-8389D3F17729}" dt="2023-10-13T09:24:42.604" v="2258" actId="20577"/>
          <ac:spMkLst>
            <pc:docMk/>
            <pc:sldMk cId="3368290421" sldId="2141411875"/>
            <ac:spMk id="5" creationId="{C0147FF3-BADB-2A55-2FB4-B857E5C092D4}"/>
          </ac:spMkLst>
        </pc:spChg>
        <pc:spChg chg="del">
          <ac:chgData name="Anna Katrine Asprem Hvardal" userId="b8fa0b22-0758-49db-ac53-c2dd84682ca9" providerId="ADAL" clId="{83B638EF-BCFB-4C43-B06C-8389D3F17729}" dt="2023-10-13T05:31:50.971" v="871" actId="478"/>
          <ac:spMkLst>
            <pc:docMk/>
            <pc:sldMk cId="3368290421" sldId="2141411875"/>
            <ac:spMk id="6" creationId="{F9ECC159-B246-64E7-D7A2-069640F2D790}"/>
          </ac:spMkLst>
        </pc:spChg>
        <pc:spChg chg="add del mod">
          <ac:chgData name="Anna Katrine Asprem Hvardal" userId="b8fa0b22-0758-49db-ac53-c2dd84682ca9" providerId="ADAL" clId="{83B638EF-BCFB-4C43-B06C-8389D3F17729}" dt="2023-10-13T09:23:09.010" v="2238" actId="478"/>
          <ac:spMkLst>
            <pc:docMk/>
            <pc:sldMk cId="3368290421" sldId="2141411875"/>
            <ac:spMk id="7" creationId="{A5A4C2AD-F589-FBDA-3862-2F39F520ECD6}"/>
          </ac:spMkLst>
        </pc:spChg>
        <pc:spChg chg="del">
          <ac:chgData name="Anna Katrine Asprem Hvardal" userId="b8fa0b22-0758-49db-ac53-c2dd84682ca9" providerId="ADAL" clId="{83B638EF-BCFB-4C43-B06C-8389D3F17729}" dt="2023-10-13T05:32:02.854" v="873" actId="478"/>
          <ac:spMkLst>
            <pc:docMk/>
            <pc:sldMk cId="3368290421" sldId="2141411875"/>
            <ac:spMk id="8" creationId="{4C59E22F-DE45-D1C5-ABE3-CB4C12AD48A8}"/>
          </ac:spMkLst>
        </pc:spChg>
        <pc:spChg chg="add del mod">
          <ac:chgData name="Anna Katrine Asprem Hvardal" userId="b8fa0b22-0758-49db-ac53-c2dd84682ca9" providerId="ADAL" clId="{83B638EF-BCFB-4C43-B06C-8389D3F17729}" dt="2023-10-13T09:24:49.226" v="2259" actId="478"/>
          <ac:spMkLst>
            <pc:docMk/>
            <pc:sldMk cId="3368290421" sldId="2141411875"/>
            <ac:spMk id="9" creationId="{9D95D840-2390-6F9F-855F-C68A44C0A33C}"/>
          </ac:spMkLst>
        </pc:spChg>
        <pc:spChg chg="add del mod">
          <ac:chgData name="Anna Katrine Asprem Hvardal" userId="b8fa0b22-0758-49db-ac53-c2dd84682ca9" providerId="ADAL" clId="{83B638EF-BCFB-4C43-B06C-8389D3F17729}" dt="2023-10-13T09:24:53.047" v="2260" actId="478"/>
          <ac:spMkLst>
            <pc:docMk/>
            <pc:sldMk cId="3368290421" sldId="2141411875"/>
            <ac:spMk id="10" creationId="{9A0335B6-E888-4643-4BF5-0A1630EAD1C7}"/>
          </ac:spMkLst>
        </pc:spChg>
        <pc:spChg chg="add del mod">
          <ac:chgData name="Anna Katrine Asprem Hvardal" userId="b8fa0b22-0758-49db-ac53-c2dd84682ca9" providerId="ADAL" clId="{83B638EF-BCFB-4C43-B06C-8389D3F17729}" dt="2023-10-13T09:24:57.724" v="2261" actId="478"/>
          <ac:spMkLst>
            <pc:docMk/>
            <pc:sldMk cId="3368290421" sldId="2141411875"/>
            <ac:spMk id="11" creationId="{4A67C1E5-1A40-402D-C4C7-A4CC70B2F9C8}"/>
          </ac:spMkLst>
        </pc:spChg>
        <pc:spChg chg="add mod">
          <ac:chgData name="Anna Katrine Asprem Hvardal" userId="b8fa0b22-0758-49db-ac53-c2dd84682ca9" providerId="ADAL" clId="{83B638EF-BCFB-4C43-B06C-8389D3F17729}" dt="2023-10-13T09:25:14.676" v="2269" actId="20577"/>
          <ac:spMkLst>
            <pc:docMk/>
            <pc:sldMk cId="3368290421" sldId="2141411875"/>
            <ac:spMk id="12" creationId="{C9188E3C-ADCC-70AC-1BCF-9023B2BC51F9}"/>
          </ac:spMkLst>
        </pc:spChg>
        <pc:spChg chg="add mod">
          <ac:chgData name="Anna Katrine Asprem Hvardal" userId="b8fa0b22-0758-49db-ac53-c2dd84682ca9" providerId="ADAL" clId="{83B638EF-BCFB-4C43-B06C-8389D3F17729}" dt="2023-10-13T09:25:17.423" v="2271" actId="20577"/>
          <ac:spMkLst>
            <pc:docMk/>
            <pc:sldMk cId="3368290421" sldId="2141411875"/>
            <ac:spMk id="13" creationId="{A69F5D2E-20B0-7522-8970-89BFA4CB8B39}"/>
          </ac:spMkLst>
        </pc:spChg>
        <pc:spChg chg="add mod">
          <ac:chgData name="Anna Katrine Asprem Hvardal" userId="b8fa0b22-0758-49db-ac53-c2dd84682ca9" providerId="ADAL" clId="{83B638EF-BCFB-4C43-B06C-8389D3F17729}" dt="2023-10-15T09:47:01.725" v="3645" actId="20577"/>
          <ac:spMkLst>
            <pc:docMk/>
            <pc:sldMk cId="3368290421" sldId="2141411875"/>
            <ac:spMk id="14" creationId="{5F1B2148-6985-FEE3-13E7-B3FDE651E0A6}"/>
          </ac:spMkLst>
        </pc:spChg>
        <pc:graphicFrameChg chg="mod modGraphic">
          <ac:chgData name="Anna Katrine Asprem Hvardal" userId="b8fa0b22-0758-49db-ac53-c2dd84682ca9" providerId="ADAL" clId="{83B638EF-BCFB-4C43-B06C-8389D3F17729}" dt="2023-10-13T05:32:06.822" v="874" actId="1076"/>
          <ac:graphicFrameMkLst>
            <pc:docMk/>
            <pc:sldMk cId="3368290421" sldId="2141411875"/>
            <ac:graphicFrameMk id="4" creationId="{67D0A011-7488-212D-A3FC-D82D04274B7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a Katrine Asprem Hvardal" userId="b8fa0b22-0758-49db-ac53-c2dd84682ca9" providerId="ADAL" clId="{83B638EF-BCFB-4C43-B06C-8389D3F17729}" dt="2023-10-17T07:26:35.260" v="4030"/>
              <pc2:cmMkLst xmlns:pc2="http://schemas.microsoft.com/office/powerpoint/2019/9/main/command">
                <pc:docMk/>
                <pc:sldMk cId="3368290421" sldId="2141411875"/>
                <pc2:cmMk id="{66C8AD68-88A2-4EC3-BF7F-E2A7CBF76EDF}"/>
              </pc2:cmMkLst>
            </pc226:cmChg>
          </p:ext>
        </pc:extLst>
      </pc:sldChg>
      <pc:sldChg chg="addSp delSp modSp add mod addCm modCm">
        <pc:chgData name="Anna Katrine Asprem Hvardal" userId="b8fa0b22-0758-49db-ac53-c2dd84682ca9" providerId="ADAL" clId="{83B638EF-BCFB-4C43-B06C-8389D3F17729}" dt="2023-10-17T07:08:05.068" v="4024" actId="2056"/>
        <pc:sldMkLst>
          <pc:docMk/>
          <pc:sldMk cId="1902528154" sldId="2141411876"/>
        </pc:sldMkLst>
        <pc:spChg chg="add mod">
          <ac:chgData name="Anna Katrine Asprem Hvardal" userId="b8fa0b22-0758-49db-ac53-c2dd84682ca9" providerId="ADAL" clId="{83B638EF-BCFB-4C43-B06C-8389D3F17729}" dt="2023-10-15T09:37:42.060" v="3563" actId="1076"/>
          <ac:spMkLst>
            <pc:docMk/>
            <pc:sldMk cId="1902528154" sldId="2141411876"/>
            <ac:spMk id="2" creationId="{2C51FE33-3618-3439-6B84-E823A1A7F930}"/>
          </ac:spMkLst>
        </pc:spChg>
        <pc:spChg chg="add mod">
          <ac:chgData name="Anna Katrine Asprem Hvardal" userId="b8fa0b22-0758-49db-ac53-c2dd84682ca9" providerId="ADAL" clId="{83B638EF-BCFB-4C43-B06C-8389D3F17729}" dt="2023-10-15T09:44:09.875" v="3638" actId="6549"/>
          <ac:spMkLst>
            <pc:docMk/>
            <pc:sldMk cId="1902528154" sldId="2141411876"/>
            <ac:spMk id="3" creationId="{14E0CF91-A0E6-BC89-461A-2B062AD8F5D4}"/>
          </ac:spMkLst>
        </pc:spChg>
        <pc:spChg chg="add mod">
          <ac:chgData name="Anna Katrine Asprem Hvardal" userId="b8fa0b22-0758-49db-ac53-c2dd84682ca9" providerId="ADAL" clId="{83B638EF-BCFB-4C43-B06C-8389D3F17729}" dt="2023-10-15T09:36:40.849" v="3555" actId="1076"/>
          <ac:spMkLst>
            <pc:docMk/>
            <pc:sldMk cId="1902528154" sldId="2141411876"/>
            <ac:spMk id="5" creationId="{1A802F95-334B-75BC-4AEC-FA579B778B8E}"/>
          </ac:spMkLst>
        </pc:spChg>
        <pc:spChg chg="del">
          <ac:chgData name="Anna Katrine Asprem Hvardal" userId="b8fa0b22-0758-49db-ac53-c2dd84682ca9" providerId="ADAL" clId="{83B638EF-BCFB-4C43-B06C-8389D3F17729}" dt="2023-10-13T05:35:43.392" v="1012" actId="478"/>
          <ac:spMkLst>
            <pc:docMk/>
            <pc:sldMk cId="1902528154" sldId="2141411876"/>
            <ac:spMk id="6" creationId="{F9ECC159-B246-64E7-D7A2-069640F2D790}"/>
          </ac:spMkLst>
        </pc:spChg>
        <pc:spChg chg="add del mod">
          <ac:chgData name="Anna Katrine Asprem Hvardal" userId="b8fa0b22-0758-49db-ac53-c2dd84682ca9" providerId="ADAL" clId="{83B638EF-BCFB-4C43-B06C-8389D3F17729}" dt="2023-10-15T09:17:10.419" v="3042" actId="478"/>
          <ac:spMkLst>
            <pc:docMk/>
            <pc:sldMk cId="1902528154" sldId="2141411876"/>
            <ac:spMk id="7" creationId="{660AA0E0-CB5E-5B12-C981-FA474C7DB17E}"/>
          </ac:spMkLst>
        </pc:spChg>
        <pc:spChg chg="del">
          <ac:chgData name="Anna Katrine Asprem Hvardal" userId="b8fa0b22-0758-49db-ac53-c2dd84682ca9" providerId="ADAL" clId="{83B638EF-BCFB-4C43-B06C-8389D3F17729}" dt="2023-10-13T05:35:45.299" v="1013" actId="478"/>
          <ac:spMkLst>
            <pc:docMk/>
            <pc:sldMk cId="1902528154" sldId="2141411876"/>
            <ac:spMk id="8" creationId="{4C59E22F-DE45-D1C5-ABE3-CB4C12AD48A8}"/>
          </ac:spMkLst>
        </pc:spChg>
        <pc:spChg chg="add mod">
          <ac:chgData name="Anna Katrine Asprem Hvardal" userId="b8fa0b22-0758-49db-ac53-c2dd84682ca9" providerId="ADAL" clId="{83B638EF-BCFB-4C43-B06C-8389D3F17729}" dt="2023-10-15T09:36:43.541" v="3556" actId="1076"/>
          <ac:spMkLst>
            <pc:docMk/>
            <pc:sldMk cId="1902528154" sldId="2141411876"/>
            <ac:spMk id="9" creationId="{53A45CC7-B53E-87DB-AFA2-121C4F803C8E}"/>
          </ac:spMkLst>
        </pc:spChg>
        <pc:spChg chg="add mod">
          <ac:chgData name="Anna Katrine Asprem Hvardal" userId="b8fa0b22-0758-49db-ac53-c2dd84682ca9" providerId="ADAL" clId="{83B638EF-BCFB-4C43-B06C-8389D3F17729}" dt="2023-10-15T09:36:50.900" v="3557" actId="1076"/>
          <ac:spMkLst>
            <pc:docMk/>
            <pc:sldMk cId="1902528154" sldId="2141411876"/>
            <ac:spMk id="10" creationId="{8ABF075D-B456-066A-E51B-759FADCA7349}"/>
          </ac:spMkLst>
        </pc:spChg>
        <pc:spChg chg="add mod">
          <ac:chgData name="Anna Katrine Asprem Hvardal" userId="b8fa0b22-0758-49db-ac53-c2dd84682ca9" providerId="ADAL" clId="{83B638EF-BCFB-4C43-B06C-8389D3F17729}" dt="2023-10-15T09:47:23.282" v="3653" actId="20577"/>
          <ac:spMkLst>
            <pc:docMk/>
            <pc:sldMk cId="1902528154" sldId="2141411876"/>
            <ac:spMk id="11" creationId="{8483D23C-6A7E-7E9F-DA41-37E83127A108}"/>
          </ac:spMkLst>
        </pc:spChg>
        <pc:spChg chg="add mod">
          <ac:chgData name="Anna Katrine Asprem Hvardal" userId="b8fa0b22-0758-49db-ac53-c2dd84682ca9" providerId="ADAL" clId="{83B638EF-BCFB-4C43-B06C-8389D3F17729}" dt="2023-10-15T09:37:33.258" v="3562" actId="1076"/>
          <ac:spMkLst>
            <pc:docMk/>
            <pc:sldMk cId="1902528154" sldId="2141411876"/>
            <ac:spMk id="12" creationId="{0D0AACB3-02B6-4F16-353A-78CB91EA57EC}"/>
          </ac:spMkLst>
        </pc:spChg>
        <pc:spChg chg="add mod">
          <ac:chgData name="Anna Katrine Asprem Hvardal" userId="b8fa0b22-0758-49db-ac53-c2dd84682ca9" providerId="ADAL" clId="{83B638EF-BCFB-4C43-B06C-8389D3F17729}" dt="2023-10-15T09:37:46.435" v="3564" actId="1076"/>
          <ac:spMkLst>
            <pc:docMk/>
            <pc:sldMk cId="1902528154" sldId="2141411876"/>
            <ac:spMk id="13" creationId="{17E2D489-9EED-8940-D293-7D26D1417E30}"/>
          </ac:spMkLst>
        </pc:spChg>
        <pc:spChg chg="add mod">
          <ac:chgData name="Anna Katrine Asprem Hvardal" userId="b8fa0b22-0758-49db-ac53-c2dd84682ca9" providerId="ADAL" clId="{83B638EF-BCFB-4C43-B06C-8389D3F17729}" dt="2023-10-15T09:37:49.042" v="3565" actId="1076"/>
          <ac:spMkLst>
            <pc:docMk/>
            <pc:sldMk cId="1902528154" sldId="2141411876"/>
            <ac:spMk id="14" creationId="{55517EE0-9F7F-A6FB-8AEB-49E8BAE0A739}"/>
          </ac:spMkLst>
        </pc:spChg>
        <pc:spChg chg="add mod">
          <ac:chgData name="Anna Katrine Asprem Hvardal" userId="b8fa0b22-0758-49db-ac53-c2dd84682ca9" providerId="ADAL" clId="{83B638EF-BCFB-4C43-B06C-8389D3F17729}" dt="2023-10-15T09:42:08.561" v="3610" actId="20577"/>
          <ac:spMkLst>
            <pc:docMk/>
            <pc:sldMk cId="1902528154" sldId="2141411876"/>
            <ac:spMk id="15" creationId="{584CC1E4-D954-3272-5065-DF42FA8E5B3A}"/>
          </ac:spMkLst>
        </pc:spChg>
        <pc:graphicFrameChg chg="mod modGraphic">
          <ac:chgData name="Anna Katrine Asprem Hvardal" userId="b8fa0b22-0758-49db-ac53-c2dd84682ca9" providerId="ADAL" clId="{83B638EF-BCFB-4C43-B06C-8389D3F17729}" dt="2023-10-13T05:38:22.837" v="1117" actId="1076"/>
          <ac:graphicFrameMkLst>
            <pc:docMk/>
            <pc:sldMk cId="1902528154" sldId="2141411876"/>
            <ac:graphicFrameMk id="4" creationId="{67D0A011-7488-212D-A3FC-D82D04274B7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a Katrine Asprem Hvardal" userId="b8fa0b22-0758-49db-ac53-c2dd84682ca9" providerId="ADAL" clId="{83B638EF-BCFB-4C43-B06C-8389D3F17729}" dt="2023-10-17T07:08:05.068" v="4024" actId="2056"/>
              <pc2:cmMkLst xmlns:pc2="http://schemas.microsoft.com/office/powerpoint/2019/9/main/command">
                <pc:docMk/>
                <pc:sldMk cId="1902528154" sldId="2141411876"/>
                <pc2:cmMk id="{0692CB38-0A76-4530-8C9B-C0979861A49F}"/>
              </pc2:cmMkLst>
            </pc226:cmChg>
            <pc226:cmChg xmlns:pc226="http://schemas.microsoft.com/office/powerpoint/2022/06/main/command" chg="add mod">
              <pc226:chgData name="Anna Katrine Asprem Hvardal" userId="b8fa0b22-0758-49db-ac53-c2dd84682ca9" providerId="ADAL" clId="{83B638EF-BCFB-4C43-B06C-8389D3F17729}" dt="2023-10-15T09:41:02.971" v="3570"/>
              <pc2:cmMkLst xmlns:pc2="http://schemas.microsoft.com/office/powerpoint/2019/9/main/command">
                <pc:docMk/>
                <pc:sldMk cId="1902528154" sldId="2141411876"/>
                <pc2:cmMk id="{05236992-9BB2-498E-9069-8CC625C8580F}"/>
              </pc2:cmMkLst>
            </pc226:cmChg>
            <pc226:cmChg xmlns:pc226="http://schemas.microsoft.com/office/powerpoint/2022/06/main/command" chg="add mod">
              <pc226:chgData name="Anna Katrine Asprem Hvardal" userId="b8fa0b22-0758-49db-ac53-c2dd84682ca9" providerId="ADAL" clId="{83B638EF-BCFB-4C43-B06C-8389D3F17729}" dt="2023-10-15T09:37:28.381" v="3561" actId="6549"/>
              <pc2:cmMkLst xmlns:pc2="http://schemas.microsoft.com/office/powerpoint/2019/9/main/command">
                <pc:docMk/>
                <pc:sldMk cId="1902528154" sldId="2141411876"/>
                <pc2:cmMk id="{E4ED12E0-80C3-4528-8BCC-3C8B0EA9CBC5}"/>
              </pc2:cmMkLst>
            </pc226:cmChg>
          </p:ext>
        </pc:extLst>
      </pc:sldChg>
      <pc:sldChg chg="add del">
        <pc:chgData name="Anna Katrine Asprem Hvardal" userId="b8fa0b22-0758-49db-ac53-c2dd84682ca9" providerId="ADAL" clId="{83B638EF-BCFB-4C43-B06C-8389D3F17729}" dt="2023-10-12T10:10:37.884" v="618" actId="47"/>
        <pc:sldMkLst>
          <pc:docMk/>
          <pc:sldMk cId="3503045519" sldId="2141411876"/>
        </pc:sldMkLst>
      </pc:sldChg>
      <pc:sldChg chg="add del">
        <pc:chgData name="Anna Katrine Asprem Hvardal" userId="b8fa0b22-0758-49db-ac53-c2dd84682ca9" providerId="ADAL" clId="{83B638EF-BCFB-4C43-B06C-8389D3F17729}" dt="2023-10-12T10:10:38.753" v="619" actId="47"/>
        <pc:sldMkLst>
          <pc:docMk/>
          <pc:sldMk cId="1264943136" sldId="2141411877"/>
        </pc:sldMkLst>
      </pc:sldChg>
      <pc:sldChg chg="addSp delSp modSp add mod">
        <pc:chgData name="Anna Katrine Asprem Hvardal" userId="b8fa0b22-0758-49db-ac53-c2dd84682ca9" providerId="ADAL" clId="{83B638EF-BCFB-4C43-B06C-8389D3F17729}" dt="2023-10-20T07:22:25.077" v="4229" actId="1076"/>
        <pc:sldMkLst>
          <pc:docMk/>
          <pc:sldMk cId="4231540685" sldId="2141411877"/>
        </pc:sldMkLst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3" creationId="{C540D7A6-9765-E65E-014D-A3B2D6573B09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5" creationId="{3F93528A-0A02-A2D5-FE07-227B208D1DFD}"/>
          </ac:spMkLst>
        </pc:spChg>
        <pc:spChg chg="del">
          <ac:chgData name="Anna Katrine Asprem Hvardal" userId="b8fa0b22-0758-49db-ac53-c2dd84682ca9" providerId="ADAL" clId="{83B638EF-BCFB-4C43-B06C-8389D3F17729}" dt="2023-10-15T09:50:13.998" v="3660" actId="478"/>
          <ac:spMkLst>
            <pc:docMk/>
            <pc:sldMk cId="4231540685" sldId="2141411877"/>
            <ac:spMk id="6" creationId="{F9ECC159-B246-64E7-D7A2-069640F2D790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7" creationId="{2A312727-16B3-72C8-46C6-7ED067370E7B}"/>
          </ac:spMkLst>
        </pc:spChg>
        <pc:spChg chg="del">
          <ac:chgData name="Anna Katrine Asprem Hvardal" userId="b8fa0b22-0758-49db-ac53-c2dd84682ca9" providerId="ADAL" clId="{83B638EF-BCFB-4C43-B06C-8389D3F17729}" dt="2023-10-15T09:50:11.375" v="3659" actId="478"/>
          <ac:spMkLst>
            <pc:docMk/>
            <pc:sldMk cId="4231540685" sldId="2141411877"/>
            <ac:spMk id="8" creationId="{4C59E22F-DE45-D1C5-ABE3-CB4C12AD48A8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9" creationId="{4FB3206F-C064-AAE5-E983-5A9F8EE2CFD6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10" creationId="{4FDD0EB4-28A2-0590-EA06-825AF61299D7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11" creationId="{6627DF69-F549-6F21-760F-0514EE131B38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12" creationId="{BDB95322-2FAF-3DD9-C5ED-39D7DCB2ED7F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13" creationId="{1A47557E-E543-1F70-2B94-1A10BE607EED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14" creationId="{886229CC-25B1-03FD-7090-E42CF7D18A53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15" creationId="{93B72B65-A40D-FFE8-BAFC-C6F20295795E}"/>
          </ac:spMkLst>
        </pc:spChg>
        <pc:spChg chg="mod topLvl">
          <ac:chgData name="Anna Katrine Asprem Hvardal" userId="b8fa0b22-0758-49db-ac53-c2dd84682ca9" providerId="ADAL" clId="{83B638EF-BCFB-4C43-B06C-8389D3F17729}" dt="2023-10-20T07:00:03.532" v="4202" actId="207"/>
          <ac:spMkLst>
            <pc:docMk/>
            <pc:sldMk cId="4231540685" sldId="2141411877"/>
            <ac:spMk id="16" creationId="{4BDEF2EF-5A5F-C2AB-984C-25CEE07AD8E4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17" creationId="{081727C1-8D8D-BA65-0D70-D2F7F75945C5}"/>
          </ac:spMkLst>
        </pc:spChg>
        <pc:spChg chg="mod topLvl">
          <ac:chgData name="Anna Katrine Asprem Hvardal" userId="b8fa0b22-0758-49db-ac53-c2dd84682ca9" providerId="ADAL" clId="{83B638EF-BCFB-4C43-B06C-8389D3F17729}" dt="2023-10-20T07:00:56.527" v="4205" actId="207"/>
          <ac:spMkLst>
            <pc:docMk/>
            <pc:sldMk cId="4231540685" sldId="2141411877"/>
            <ac:spMk id="18" creationId="{C093EA37-9959-1D07-8B04-DEE179CA1383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19" creationId="{8A0070B8-67AF-0992-C345-B275F9E3A10C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20" creationId="{79F983E1-0312-840D-AA27-BAFFC57AE316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21" creationId="{A66E7879-08A2-0045-961A-85413CFFA361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22" creationId="{AD605598-851C-6B67-DB70-69B7E4B9AE3F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23" creationId="{152588C0-F348-2586-4274-FE8A5585C11F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24" creationId="{562AD789-AA8F-C4D4-7B32-E33919944842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25" creationId="{4AA68250-C28E-4DA8-E05F-C9F2740E8178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26" creationId="{493B26C4-4CFC-2A86-6FAA-1540CF46C044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27" creationId="{D6C35288-4C8B-3D46-B828-077316E7BF7E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28" creationId="{6F908378-1C4E-8BBB-0607-251F2C956FDB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29" creationId="{E3E54BB0-9FFD-49AD-B411-220AC65C1657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30" creationId="{89654CDA-B1F7-8E5A-90AB-2E5F0EFA6883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31" creationId="{6D9F0812-B5E8-51F6-5B35-C10E25CB21A5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32" creationId="{89E26013-4596-565E-F71C-2AF3BF935E8C}"/>
          </ac:spMkLst>
        </pc:spChg>
        <pc:spChg chg="mod topLvl">
          <ac:chgData name="Anna Katrine Asprem Hvardal" userId="b8fa0b22-0758-49db-ac53-c2dd84682ca9" providerId="ADAL" clId="{83B638EF-BCFB-4C43-B06C-8389D3F17729}" dt="2023-10-20T07:01:58.317" v="4211" actId="164"/>
          <ac:spMkLst>
            <pc:docMk/>
            <pc:sldMk cId="4231540685" sldId="2141411877"/>
            <ac:spMk id="33" creationId="{009A9607-51D1-9378-60BA-4722896B8561}"/>
          </ac:spMkLst>
        </pc:spChg>
        <pc:spChg chg="mod topLvl">
          <ac:chgData name="Anna Katrine Asprem Hvardal" userId="b8fa0b22-0758-49db-ac53-c2dd84682ca9" providerId="ADAL" clId="{83B638EF-BCFB-4C43-B06C-8389D3F17729}" dt="2023-10-20T07:01:58.317" v="4211" actId="164"/>
          <ac:spMkLst>
            <pc:docMk/>
            <pc:sldMk cId="4231540685" sldId="2141411877"/>
            <ac:spMk id="34" creationId="{8814756E-84A5-1511-20A8-B3E6929B4BB9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35" creationId="{60D8A88E-6DB1-6927-46DB-B9F9C765A262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36" creationId="{5FEA9819-20C5-EB6C-F4D8-0F3D3B6BA155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37" creationId="{1B5D6046-5BFE-2230-F47A-2D3BF6E61295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38" creationId="{B50C4336-D5FC-6154-82F9-59B7BF4E7545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39" creationId="{4AA64AB6-F992-FF1F-0D5D-DB2B8A4CBBA4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40" creationId="{E2E71CFD-771E-586D-BEC0-0EE582A329FA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41" creationId="{9C39F31B-CFA5-C6DD-3B27-57BEB5DC19B6}"/>
          </ac:spMkLst>
        </pc:spChg>
        <pc:spChg chg="mod topLvl">
          <ac:chgData name="Anna Katrine Asprem Hvardal" userId="b8fa0b22-0758-49db-ac53-c2dd84682ca9" providerId="ADAL" clId="{83B638EF-BCFB-4C43-B06C-8389D3F17729}" dt="2023-10-20T07:22:25.077" v="4229" actId="1076"/>
          <ac:spMkLst>
            <pc:docMk/>
            <pc:sldMk cId="4231540685" sldId="2141411877"/>
            <ac:spMk id="42" creationId="{EBF6B164-E3E2-E471-FF4E-A0BBA2A71526}"/>
          </ac:spMkLst>
        </pc:spChg>
        <pc:spChg chg="mod topLvl">
          <ac:chgData name="Anna Katrine Asprem Hvardal" userId="b8fa0b22-0758-49db-ac53-c2dd84682ca9" providerId="ADAL" clId="{83B638EF-BCFB-4C43-B06C-8389D3F17729}" dt="2023-10-20T06:46:15.188" v="4170" actId="165"/>
          <ac:spMkLst>
            <pc:docMk/>
            <pc:sldMk cId="4231540685" sldId="2141411877"/>
            <ac:spMk id="43" creationId="{CC707745-085C-AEB2-F41F-B6D49F4F577B}"/>
          </ac:spMkLst>
        </pc:spChg>
        <pc:spChg chg="mod topLvl">
          <ac:chgData name="Anna Katrine Asprem Hvardal" userId="b8fa0b22-0758-49db-ac53-c2dd84682ca9" providerId="ADAL" clId="{83B638EF-BCFB-4C43-B06C-8389D3F17729}" dt="2023-10-20T07:22:19.594" v="4228" actId="1076"/>
          <ac:spMkLst>
            <pc:docMk/>
            <pc:sldMk cId="4231540685" sldId="2141411877"/>
            <ac:spMk id="44" creationId="{B0CE0017-547A-B3D8-AA6E-6B37813547DD}"/>
          </ac:spMkLst>
        </pc:spChg>
        <pc:spChg chg="mod topLvl">
          <ac:chgData name="Anna Katrine Asprem Hvardal" userId="b8fa0b22-0758-49db-ac53-c2dd84682ca9" providerId="ADAL" clId="{83B638EF-BCFB-4C43-B06C-8389D3F17729}" dt="2023-10-20T07:01:58.317" v="4211" actId="164"/>
          <ac:spMkLst>
            <pc:docMk/>
            <pc:sldMk cId="4231540685" sldId="2141411877"/>
            <ac:spMk id="45" creationId="{7B64E082-3288-2C58-DE87-10AC22505A5D}"/>
          </ac:spMkLst>
        </pc:spChg>
        <pc:spChg chg="add mod topLvl">
          <ac:chgData name="Anna Katrine Asprem Hvardal" userId="b8fa0b22-0758-49db-ac53-c2dd84682ca9" providerId="ADAL" clId="{83B638EF-BCFB-4C43-B06C-8389D3F17729}" dt="2023-10-20T06:46:07.777" v="4169" actId="165"/>
          <ac:spMkLst>
            <pc:docMk/>
            <pc:sldMk cId="4231540685" sldId="2141411877"/>
            <ac:spMk id="47" creationId="{659CCA7B-CB91-2819-2711-8D669867301A}"/>
          </ac:spMkLst>
        </pc:spChg>
        <pc:spChg chg="add mod">
          <ac:chgData name="Anna Katrine Asprem Hvardal" userId="b8fa0b22-0758-49db-ac53-c2dd84682ca9" providerId="ADAL" clId="{83B638EF-BCFB-4C43-B06C-8389D3F17729}" dt="2023-10-20T06:48:48.600" v="4185" actId="1076"/>
          <ac:spMkLst>
            <pc:docMk/>
            <pc:sldMk cId="4231540685" sldId="2141411877"/>
            <ac:spMk id="49" creationId="{2F8ED152-F96F-0967-4968-BF0DB6DBB037}"/>
          </ac:spMkLst>
        </pc:spChg>
        <pc:spChg chg="mod topLvl">
          <ac:chgData name="Anna Katrine Asprem Hvardal" userId="b8fa0b22-0758-49db-ac53-c2dd84682ca9" providerId="ADAL" clId="{83B638EF-BCFB-4C43-B06C-8389D3F17729}" dt="2023-10-20T06:59:12.270" v="4198" actId="18245"/>
          <ac:spMkLst>
            <pc:docMk/>
            <pc:sldMk cId="4231540685" sldId="2141411877"/>
            <ac:spMk id="50" creationId="{32FAD217-174A-A83F-14E4-81309B8B9CEF}"/>
          </ac:spMkLst>
        </pc:spChg>
        <pc:spChg chg="mod topLvl">
          <ac:chgData name="Anna Katrine Asprem Hvardal" userId="b8fa0b22-0758-49db-ac53-c2dd84682ca9" providerId="ADAL" clId="{83B638EF-BCFB-4C43-B06C-8389D3F17729}" dt="2023-10-20T06:59:12.270" v="4198" actId="18245"/>
          <ac:spMkLst>
            <pc:docMk/>
            <pc:sldMk cId="4231540685" sldId="2141411877"/>
            <ac:spMk id="51" creationId="{17CE779F-B6B8-903B-F251-4203D98FDD4C}"/>
          </ac:spMkLst>
        </pc:spChg>
        <pc:spChg chg="mod topLvl">
          <ac:chgData name="Anna Katrine Asprem Hvardal" userId="b8fa0b22-0758-49db-ac53-c2dd84682ca9" providerId="ADAL" clId="{83B638EF-BCFB-4C43-B06C-8389D3F17729}" dt="2023-10-20T06:59:12.270" v="4198" actId="18245"/>
          <ac:spMkLst>
            <pc:docMk/>
            <pc:sldMk cId="4231540685" sldId="2141411877"/>
            <ac:spMk id="52" creationId="{FB1BAA84-879C-242D-77D2-1A42BB939C98}"/>
          </ac:spMkLst>
        </pc:spChg>
        <pc:spChg chg="mod topLvl">
          <ac:chgData name="Anna Katrine Asprem Hvardal" userId="b8fa0b22-0758-49db-ac53-c2dd84682ca9" providerId="ADAL" clId="{83B638EF-BCFB-4C43-B06C-8389D3F17729}" dt="2023-10-20T06:59:11.944" v="4197" actId="165"/>
          <ac:spMkLst>
            <pc:docMk/>
            <pc:sldMk cId="4231540685" sldId="2141411877"/>
            <ac:spMk id="53" creationId="{F62DCA66-4B88-15E9-F3F1-C3687D9A1CDF}"/>
          </ac:spMkLst>
        </pc:spChg>
        <pc:spChg chg="mod topLvl">
          <ac:chgData name="Anna Katrine Asprem Hvardal" userId="b8fa0b22-0758-49db-ac53-c2dd84682ca9" providerId="ADAL" clId="{83B638EF-BCFB-4C43-B06C-8389D3F17729}" dt="2023-10-20T07:01:58.317" v="4211" actId="164"/>
          <ac:spMkLst>
            <pc:docMk/>
            <pc:sldMk cId="4231540685" sldId="2141411877"/>
            <ac:spMk id="55" creationId="{6A57A2AC-95AE-F996-353F-C6EF273176CE}"/>
          </ac:spMkLst>
        </pc:spChg>
        <pc:spChg chg="mod topLvl">
          <ac:chgData name="Anna Katrine Asprem Hvardal" userId="b8fa0b22-0758-49db-ac53-c2dd84682ca9" providerId="ADAL" clId="{83B638EF-BCFB-4C43-B06C-8389D3F17729}" dt="2023-10-20T07:01:58.317" v="4211" actId="164"/>
          <ac:spMkLst>
            <pc:docMk/>
            <pc:sldMk cId="4231540685" sldId="2141411877"/>
            <ac:spMk id="56" creationId="{AC37DAAC-7527-27E1-9A96-004204F58E56}"/>
          </ac:spMkLst>
        </pc:spChg>
        <pc:spChg chg="mod topLvl">
          <ac:chgData name="Anna Katrine Asprem Hvardal" userId="b8fa0b22-0758-49db-ac53-c2dd84682ca9" providerId="ADAL" clId="{83B638EF-BCFB-4C43-B06C-8389D3F17729}" dt="2023-10-20T07:01:58.317" v="4211" actId="164"/>
          <ac:spMkLst>
            <pc:docMk/>
            <pc:sldMk cId="4231540685" sldId="2141411877"/>
            <ac:spMk id="57" creationId="{43212DEB-E0BC-2887-A4B7-93B483EC94D8}"/>
          </ac:spMkLst>
        </pc:spChg>
        <pc:spChg chg="mod topLvl">
          <ac:chgData name="Anna Katrine Asprem Hvardal" userId="b8fa0b22-0758-49db-ac53-c2dd84682ca9" providerId="ADAL" clId="{83B638EF-BCFB-4C43-B06C-8389D3F17729}" dt="2023-10-20T07:01:58.317" v="4211" actId="164"/>
          <ac:spMkLst>
            <pc:docMk/>
            <pc:sldMk cId="4231540685" sldId="2141411877"/>
            <ac:spMk id="58" creationId="{F61ED5A0-A107-ECB4-CEF6-DC5DA7D0BFAC}"/>
          </ac:spMkLst>
        </pc:spChg>
        <pc:spChg chg="add mod">
          <ac:chgData name="Anna Katrine Asprem Hvardal" userId="b8fa0b22-0758-49db-ac53-c2dd84682ca9" providerId="ADAL" clId="{83B638EF-BCFB-4C43-B06C-8389D3F17729}" dt="2023-10-20T07:22:11.286" v="4227" actId="1076"/>
          <ac:spMkLst>
            <pc:docMk/>
            <pc:sldMk cId="4231540685" sldId="2141411877"/>
            <ac:spMk id="60" creationId="{548BDA25-6A10-6362-E896-D7894216432C}"/>
          </ac:spMkLst>
        </pc:spChg>
        <pc:spChg chg="add mod">
          <ac:chgData name="Anna Katrine Asprem Hvardal" userId="b8fa0b22-0758-49db-ac53-c2dd84682ca9" providerId="ADAL" clId="{83B638EF-BCFB-4C43-B06C-8389D3F17729}" dt="2023-10-20T07:22:03.621" v="4226" actId="1076"/>
          <ac:spMkLst>
            <pc:docMk/>
            <pc:sldMk cId="4231540685" sldId="2141411877"/>
            <ac:spMk id="61" creationId="{D06B5BC7-601C-DA18-B167-D12D66A90C86}"/>
          </ac:spMkLst>
        </pc:spChg>
        <pc:spChg chg="add mod">
          <ac:chgData name="Anna Katrine Asprem Hvardal" userId="b8fa0b22-0758-49db-ac53-c2dd84682ca9" providerId="ADAL" clId="{83B638EF-BCFB-4C43-B06C-8389D3F17729}" dt="2023-10-20T07:21:53.530" v="4225" actId="1076"/>
          <ac:spMkLst>
            <pc:docMk/>
            <pc:sldMk cId="4231540685" sldId="2141411877"/>
            <ac:spMk id="62" creationId="{E15D51C7-2EB1-D189-9106-6A273A1DB267}"/>
          </ac:spMkLst>
        </pc:spChg>
        <pc:grpChg chg="add del mod topLvl">
          <ac:chgData name="Anna Katrine Asprem Hvardal" userId="b8fa0b22-0758-49db-ac53-c2dd84682ca9" providerId="ADAL" clId="{83B638EF-BCFB-4C43-B06C-8389D3F17729}" dt="2023-10-20T06:46:15.188" v="4170" actId="165"/>
          <ac:grpSpMkLst>
            <pc:docMk/>
            <pc:sldMk cId="4231540685" sldId="2141411877"/>
            <ac:grpSpMk id="2" creationId="{7027E5FC-8376-874A-6300-D9B5ED757242}"/>
          </ac:grpSpMkLst>
        </pc:grpChg>
        <pc:grpChg chg="add del mod">
          <ac:chgData name="Anna Katrine Asprem Hvardal" userId="b8fa0b22-0758-49db-ac53-c2dd84682ca9" providerId="ADAL" clId="{83B638EF-BCFB-4C43-B06C-8389D3F17729}" dt="2023-10-20T06:59:12.270" v="4198" actId="18245"/>
          <ac:grpSpMkLst>
            <pc:docMk/>
            <pc:sldMk cId="4231540685" sldId="2141411877"/>
            <ac:grpSpMk id="8" creationId="{858164AA-EEF6-D5B0-2341-DCB91E82FB36}"/>
          </ac:grpSpMkLst>
        </pc:grpChg>
        <pc:grpChg chg="add del mod">
          <ac:chgData name="Anna Katrine Asprem Hvardal" userId="b8fa0b22-0758-49db-ac53-c2dd84682ca9" providerId="ADAL" clId="{83B638EF-BCFB-4C43-B06C-8389D3F17729}" dt="2023-10-20T06:46:07.777" v="4169" actId="165"/>
          <ac:grpSpMkLst>
            <pc:docMk/>
            <pc:sldMk cId="4231540685" sldId="2141411877"/>
            <ac:grpSpMk id="48" creationId="{B257E10B-53E5-EAF7-6FBD-29251DE176B3}"/>
          </ac:grpSpMkLst>
        </pc:grpChg>
        <pc:grpChg chg="del mod">
          <ac:chgData name="Anna Katrine Asprem Hvardal" userId="b8fa0b22-0758-49db-ac53-c2dd84682ca9" providerId="ADAL" clId="{83B638EF-BCFB-4C43-B06C-8389D3F17729}" dt="2023-10-20T06:59:49.821" v="4201" actId="165"/>
          <ac:grpSpMkLst>
            <pc:docMk/>
            <pc:sldMk cId="4231540685" sldId="2141411877"/>
            <ac:grpSpMk id="54" creationId="{B69C2A4C-A680-B0D9-FB14-B8B7CD3225EB}"/>
          </ac:grpSpMkLst>
        </pc:grpChg>
        <pc:grpChg chg="add del mod">
          <ac:chgData name="Anna Katrine Asprem Hvardal" userId="b8fa0b22-0758-49db-ac53-c2dd84682ca9" providerId="ADAL" clId="{83B638EF-BCFB-4C43-B06C-8389D3F17729}" dt="2023-10-20T07:02:01.945" v="4212" actId="21"/>
          <ac:grpSpMkLst>
            <pc:docMk/>
            <pc:sldMk cId="4231540685" sldId="2141411877"/>
            <ac:grpSpMk id="59" creationId="{5799B198-A3FF-CCE9-B3E0-C7B88C22E890}"/>
          </ac:grpSpMkLst>
        </pc:grpChg>
        <pc:graphicFrameChg chg="mod modGraphic">
          <ac:chgData name="Anna Katrine Asprem Hvardal" userId="b8fa0b22-0758-49db-ac53-c2dd84682ca9" providerId="ADAL" clId="{83B638EF-BCFB-4C43-B06C-8389D3F17729}" dt="2023-10-15T09:50:08.667" v="3658" actId="1076"/>
          <ac:graphicFrameMkLst>
            <pc:docMk/>
            <pc:sldMk cId="4231540685" sldId="2141411877"/>
            <ac:graphicFrameMk id="4" creationId="{67D0A011-7488-212D-A3FC-D82D04274B76}"/>
          </ac:graphicFrameMkLst>
        </pc:graphicFrameChg>
        <pc:graphicFrameChg chg="add del mod">
          <ac:chgData name="Anna Katrine Asprem Hvardal" userId="b8fa0b22-0758-49db-ac53-c2dd84682ca9" providerId="ADAL" clId="{83B638EF-BCFB-4C43-B06C-8389D3F17729}" dt="2023-10-20T06:59:42.993" v="4200" actId="18245"/>
          <ac:graphicFrameMkLst>
            <pc:docMk/>
            <pc:sldMk cId="4231540685" sldId="2141411877"/>
            <ac:graphicFrameMk id="6" creationId="{96E21446-06AF-2417-A469-96AEDB8B12B4}"/>
          </ac:graphicFrameMkLst>
        </pc:graphicFrameChg>
        <pc:cxnChg chg="mod topLvl">
          <ac:chgData name="Anna Katrine Asprem Hvardal" userId="b8fa0b22-0758-49db-ac53-c2dd84682ca9" providerId="ADAL" clId="{83B638EF-BCFB-4C43-B06C-8389D3F17729}" dt="2023-10-20T06:46:15.188" v="4170" actId="165"/>
          <ac:cxnSpMkLst>
            <pc:docMk/>
            <pc:sldMk cId="4231540685" sldId="2141411877"/>
            <ac:cxnSpMk id="46" creationId="{E05CA1BC-63AE-392A-7256-066D86F88EAD}"/>
          </ac:cxnSpMkLst>
        </pc:cxnChg>
      </pc:sldChg>
      <pc:sldChg chg="addSp delSp modSp add mod modCm">
        <pc:chgData name="Anna Katrine Asprem Hvardal" userId="b8fa0b22-0758-49db-ac53-c2dd84682ca9" providerId="ADAL" clId="{83B638EF-BCFB-4C43-B06C-8389D3F17729}" dt="2023-10-18T12:54:22.669" v="4162" actId="1076"/>
        <pc:sldMkLst>
          <pc:docMk/>
          <pc:sldMk cId="1770588856" sldId="2141411878"/>
        </pc:sldMkLst>
        <pc:spChg chg="mod">
          <ac:chgData name="Anna Katrine Asprem Hvardal" userId="b8fa0b22-0758-49db-ac53-c2dd84682ca9" providerId="ADAL" clId="{83B638EF-BCFB-4C43-B06C-8389D3F17729}" dt="2023-10-18T12:54:22.669" v="4162" actId="1076"/>
          <ac:spMkLst>
            <pc:docMk/>
            <pc:sldMk cId="1770588856" sldId="2141411878"/>
            <ac:spMk id="2" creationId="{939A13D0-65F0-C02E-4D82-96FBEB8B8E30}"/>
          </ac:spMkLst>
        </pc:spChg>
        <pc:spChg chg="add mod">
          <ac:chgData name="Anna Katrine Asprem Hvardal" userId="b8fa0b22-0758-49db-ac53-c2dd84682ca9" providerId="ADAL" clId="{83B638EF-BCFB-4C43-B06C-8389D3F17729}" dt="2023-10-13T07:41:57.622" v="1459" actId="20577"/>
          <ac:spMkLst>
            <pc:docMk/>
            <pc:sldMk cId="1770588856" sldId="2141411878"/>
            <ac:spMk id="3" creationId="{6D331A56-1D50-9F59-1909-CFF68652F538}"/>
          </ac:spMkLst>
        </pc:spChg>
        <pc:spChg chg="add mod">
          <ac:chgData name="Anna Katrine Asprem Hvardal" userId="b8fa0b22-0758-49db-ac53-c2dd84682ca9" providerId="ADAL" clId="{83B638EF-BCFB-4C43-B06C-8389D3F17729}" dt="2023-10-13T09:00:13.292" v="2008" actId="20577"/>
          <ac:spMkLst>
            <pc:docMk/>
            <pc:sldMk cId="1770588856" sldId="2141411878"/>
            <ac:spMk id="5" creationId="{9480D245-AAA2-C316-ACE7-AA6F4EE95570}"/>
          </ac:spMkLst>
        </pc:spChg>
        <pc:spChg chg="add mod">
          <ac:chgData name="Anna Katrine Asprem Hvardal" userId="b8fa0b22-0758-49db-ac53-c2dd84682ca9" providerId="ADAL" clId="{83B638EF-BCFB-4C43-B06C-8389D3F17729}" dt="2023-10-13T09:14:14.481" v="2041" actId="207"/>
          <ac:spMkLst>
            <pc:docMk/>
            <pc:sldMk cId="1770588856" sldId="2141411878"/>
            <ac:spMk id="6" creationId="{B3383301-8546-B8B0-322D-116304EEE7B7}"/>
          </ac:spMkLst>
        </pc:spChg>
        <pc:spChg chg="add del mod">
          <ac:chgData name="Anna Katrine Asprem Hvardal" userId="b8fa0b22-0758-49db-ac53-c2dd84682ca9" providerId="ADAL" clId="{83B638EF-BCFB-4C43-B06C-8389D3F17729}" dt="2023-10-13T07:45:58.699" v="1577" actId="478"/>
          <ac:spMkLst>
            <pc:docMk/>
            <pc:sldMk cId="1770588856" sldId="2141411878"/>
            <ac:spMk id="7" creationId="{8F75EEF2-1BC4-248A-720B-140974FCF204}"/>
          </ac:spMkLst>
        </pc:spChg>
        <pc:spChg chg="add mod">
          <ac:chgData name="Anna Katrine Asprem Hvardal" userId="b8fa0b22-0758-49db-ac53-c2dd84682ca9" providerId="ADAL" clId="{83B638EF-BCFB-4C43-B06C-8389D3F17729}" dt="2023-10-13T07:47:34.269" v="1744" actId="1076"/>
          <ac:spMkLst>
            <pc:docMk/>
            <pc:sldMk cId="1770588856" sldId="2141411878"/>
            <ac:spMk id="8" creationId="{C49385DF-8F63-A6A5-15DD-543AC8241022}"/>
          </ac:spMkLst>
        </pc:spChg>
        <pc:spChg chg="add del mod">
          <ac:chgData name="Anna Katrine Asprem Hvardal" userId="b8fa0b22-0758-49db-ac53-c2dd84682ca9" providerId="ADAL" clId="{83B638EF-BCFB-4C43-B06C-8389D3F17729}" dt="2023-10-13T07:47:30.133" v="1743" actId="478"/>
          <ac:spMkLst>
            <pc:docMk/>
            <pc:sldMk cId="1770588856" sldId="2141411878"/>
            <ac:spMk id="9" creationId="{438B149D-42E1-CE20-93CE-093091E991EC}"/>
          </ac:spMkLst>
        </pc:spChg>
        <pc:spChg chg="add mod">
          <ac:chgData name="Anna Katrine Asprem Hvardal" userId="b8fa0b22-0758-49db-ac53-c2dd84682ca9" providerId="ADAL" clId="{83B638EF-BCFB-4C43-B06C-8389D3F17729}" dt="2023-10-13T07:49:48.837" v="1791" actId="1076"/>
          <ac:spMkLst>
            <pc:docMk/>
            <pc:sldMk cId="1770588856" sldId="2141411878"/>
            <ac:spMk id="10" creationId="{C071B421-C18E-BEBE-7C6E-AFCC79E2AE44}"/>
          </ac:spMkLst>
        </pc:spChg>
        <pc:spChg chg="add mod">
          <ac:chgData name="Anna Katrine Asprem Hvardal" userId="b8fa0b22-0758-49db-ac53-c2dd84682ca9" providerId="ADAL" clId="{83B638EF-BCFB-4C43-B06C-8389D3F17729}" dt="2023-10-13T09:00:38.947" v="2009" actId="1076"/>
          <ac:spMkLst>
            <pc:docMk/>
            <pc:sldMk cId="1770588856" sldId="2141411878"/>
            <ac:spMk id="11" creationId="{110EE14D-31BD-5E9B-A9EB-9D812C23A75E}"/>
          </ac:spMkLst>
        </pc:spChg>
        <pc:spChg chg="add mod">
          <ac:chgData name="Anna Katrine Asprem Hvardal" userId="b8fa0b22-0758-49db-ac53-c2dd84682ca9" providerId="ADAL" clId="{83B638EF-BCFB-4C43-B06C-8389D3F17729}" dt="2023-10-13T09:14:18.972" v="2042" actId="207"/>
          <ac:spMkLst>
            <pc:docMk/>
            <pc:sldMk cId="1770588856" sldId="2141411878"/>
            <ac:spMk id="12" creationId="{307E5051-5FAB-EDA2-F8E1-151FF0DDDE29}"/>
          </ac:spMkLst>
        </pc:spChg>
        <pc:spChg chg="add mod">
          <ac:chgData name="Anna Katrine Asprem Hvardal" userId="b8fa0b22-0758-49db-ac53-c2dd84682ca9" providerId="ADAL" clId="{83B638EF-BCFB-4C43-B06C-8389D3F17729}" dt="2023-10-13T09:14:23.055" v="2043" actId="207"/>
          <ac:spMkLst>
            <pc:docMk/>
            <pc:sldMk cId="1770588856" sldId="2141411878"/>
            <ac:spMk id="13" creationId="{C13E0207-CC87-DC32-0615-D9E03103D090}"/>
          </ac:spMkLst>
        </pc:spChg>
        <pc:spChg chg="add mod">
          <ac:chgData name="Anna Katrine Asprem Hvardal" userId="b8fa0b22-0758-49db-ac53-c2dd84682ca9" providerId="ADAL" clId="{83B638EF-BCFB-4C43-B06C-8389D3F17729}" dt="2023-10-15T09:47:08.485" v="3647" actId="20577"/>
          <ac:spMkLst>
            <pc:docMk/>
            <pc:sldMk cId="1770588856" sldId="2141411878"/>
            <ac:spMk id="14" creationId="{85656D0D-9073-BE92-8CA1-0B77BC92E084}"/>
          </ac:spMkLst>
        </pc:spChg>
        <pc:spChg chg="add del mod">
          <ac:chgData name="Anna Katrine Asprem Hvardal" userId="b8fa0b22-0758-49db-ac53-c2dd84682ca9" providerId="ADAL" clId="{83B638EF-BCFB-4C43-B06C-8389D3F17729}" dt="2023-10-13T09:03:57.566" v="2032" actId="478"/>
          <ac:spMkLst>
            <pc:docMk/>
            <pc:sldMk cId="1770588856" sldId="2141411878"/>
            <ac:spMk id="15" creationId="{F39A7BA4-24FE-60CD-0F2D-E1CFA32B3E3E}"/>
          </ac:spMkLst>
        </pc:spChg>
        <pc:spChg chg="add del mod">
          <ac:chgData name="Anna Katrine Asprem Hvardal" userId="b8fa0b22-0758-49db-ac53-c2dd84682ca9" providerId="ADAL" clId="{83B638EF-BCFB-4C43-B06C-8389D3F17729}" dt="2023-10-13T09:03:55.605" v="2031" actId="478"/>
          <ac:spMkLst>
            <pc:docMk/>
            <pc:sldMk cId="1770588856" sldId="2141411878"/>
            <ac:spMk id="16" creationId="{F38A5F13-507B-1BE5-9491-D7D527B5273C}"/>
          </ac:spMkLst>
        </pc:spChg>
        <pc:spChg chg="add del mod">
          <ac:chgData name="Anna Katrine Asprem Hvardal" userId="b8fa0b22-0758-49db-ac53-c2dd84682ca9" providerId="ADAL" clId="{83B638EF-BCFB-4C43-B06C-8389D3F17729}" dt="2023-10-13T09:03:59.450" v="2033" actId="478"/>
          <ac:spMkLst>
            <pc:docMk/>
            <pc:sldMk cId="1770588856" sldId="2141411878"/>
            <ac:spMk id="17" creationId="{1FDF5569-6C10-6D54-459A-F90EFE01698B}"/>
          </ac:spMkLst>
        </pc:spChg>
        <pc:spChg chg="add del mod">
          <ac:chgData name="Anna Katrine Asprem Hvardal" userId="b8fa0b22-0758-49db-ac53-c2dd84682ca9" providerId="ADAL" clId="{83B638EF-BCFB-4C43-B06C-8389D3F17729}" dt="2023-10-13T09:04:01.788" v="2034" actId="478"/>
          <ac:spMkLst>
            <pc:docMk/>
            <pc:sldMk cId="1770588856" sldId="2141411878"/>
            <ac:spMk id="18" creationId="{965B75CE-E259-52C4-7BCE-F98087F49BDB}"/>
          </ac:spMkLst>
        </pc:spChg>
        <pc:spChg chg="add mod">
          <ac:chgData name="Anna Katrine Asprem Hvardal" userId="b8fa0b22-0758-49db-ac53-c2dd84682ca9" providerId="ADAL" clId="{83B638EF-BCFB-4C43-B06C-8389D3F17729}" dt="2023-10-13T09:04:17.323" v="2036" actId="1076"/>
          <ac:spMkLst>
            <pc:docMk/>
            <pc:sldMk cId="1770588856" sldId="2141411878"/>
            <ac:spMk id="19" creationId="{4839E4EB-D6FE-DF98-4F0B-9F6B94288999}"/>
          </ac:spMkLst>
        </pc:spChg>
        <pc:spChg chg="add mod">
          <ac:chgData name="Anna Katrine Asprem Hvardal" userId="b8fa0b22-0758-49db-ac53-c2dd84682ca9" providerId="ADAL" clId="{83B638EF-BCFB-4C43-B06C-8389D3F17729}" dt="2023-10-13T09:04:09.663" v="2035" actId="1076"/>
          <ac:spMkLst>
            <pc:docMk/>
            <pc:sldMk cId="1770588856" sldId="2141411878"/>
            <ac:spMk id="20" creationId="{1EFF1B0C-A771-4DF0-9ED8-CE765D419124}"/>
          </ac:spMkLst>
        </pc:spChg>
        <pc:spChg chg="add mod">
          <ac:chgData name="Anna Katrine Asprem Hvardal" userId="b8fa0b22-0758-49db-ac53-c2dd84682ca9" providerId="ADAL" clId="{83B638EF-BCFB-4C43-B06C-8389D3F17729}" dt="2023-10-13T09:03:53.188" v="2030" actId="1076"/>
          <ac:spMkLst>
            <pc:docMk/>
            <pc:sldMk cId="1770588856" sldId="2141411878"/>
            <ac:spMk id="21" creationId="{D5313F29-6DBF-4F63-C370-75E5D02AD09C}"/>
          </ac:spMkLst>
        </pc:spChg>
        <pc:spChg chg="add mod">
          <ac:chgData name="Anna Katrine Asprem Hvardal" userId="b8fa0b22-0758-49db-ac53-c2dd84682ca9" providerId="ADAL" clId="{83B638EF-BCFB-4C43-B06C-8389D3F17729}" dt="2023-10-13T09:03:40.946" v="2029" actId="1076"/>
          <ac:spMkLst>
            <pc:docMk/>
            <pc:sldMk cId="1770588856" sldId="2141411878"/>
            <ac:spMk id="22" creationId="{55911C02-5B70-1A22-9366-46AC67375B33}"/>
          </ac:spMkLst>
        </pc:spChg>
        <pc:spChg chg="add mod">
          <ac:chgData name="Anna Katrine Asprem Hvardal" userId="b8fa0b22-0758-49db-ac53-c2dd84682ca9" providerId="ADAL" clId="{83B638EF-BCFB-4C43-B06C-8389D3F17729}" dt="2023-10-13T09:03:22.994" v="2027" actId="1076"/>
          <ac:spMkLst>
            <pc:docMk/>
            <pc:sldMk cId="1770588856" sldId="2141411878"/>
            <ac:spMk id="23" creationId="{E2FE95E3-43C6-1A91-F83E-81835B95B567}"/>
          </ac:spMkLst>
        </pc:spChg>
        <pc:graphicFrameChg chg="mod">
          <ac:chgData name="Anna Katrine Asprem Hvardal" userId="b8fa0b22-0758-49db-ac53-c2dd84682ca9" providerId="ADAL" clId="{83B638EF-BCFB-4C43-B06C-8389D3F17729}" dt="2023-10-13T07:45:45.376" v="1575" actId="1076"/>
          <ac:graphicFrameMkLst>
            <pc:docMk/>
            <pc:sldMk cId="1770588856" sldId="2141411878"/>
            <ac:graphicFrameMk id="4" creationId="{67D0A011-7488-212D-A3FC-D82D04274B7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a Katrine Asprem Hvardal" userId="b8fa0b22-0758-49db-ac53-c2dd84682ca9" providerId="ADAL" clId="{83B638EF-BCFB-4C43-B06C-8389D3F17729}" dt="2023-10-17T07:25:55.495" v="4029" actId="2056"/>
              <pc2:cmMkLst xmlns:pc2="http://schemas.microsoft.com/office/powerpoint/2019/9/main/command">
                <pc:docMk/>
                <pc:sldMk cId="1770588856" sldId="2141411878"/>
                <pc2:cmMk id="{1247C3F8-651C-4B0A-840D-EFAFC5A42C08}"/>
              </pc2:cmMkLst>
            </pc226:cmChg>
          </p:ext>
        </pc:extLst>
      </pc:sldChg>
      <pc:sldChg chg="modSp add mod modCm">
        <pc:chgData name="Anna Katrine Asprem Hvardal" userId="b8fa0b22-0758-49db-ac53-c2dd84682ca9" providerId="ADAL" clId="{83B638EF-BCFB-4C43-B06C-8389D3F17729}" dt="2023-10-17T07:25:55.495" v="4029" actId="2056"/>
        <pc:sldMkLst>
          <pc:docMk/>
          <pc:sldMk cId="1433620083" sldId="2141411879"/>
        </pc:sldMkLst>
        <pc:spChg chg="mod">
          <ac:chgData name="Anna Katrine Asprem Hvardal" userId="b8fa0b22-0758-49db-ac53-c2dd84682ca9" providerId="ADAL" clId="{83B638EF-BCFB-4C43-B06C-8389D3F17729}" dt="2023-10-16T13:11:28.804" v="3993" actId="20577"/>
          <ac:spMkLst>
            <pc:docMk/>
            <pc:sldMk cId="1433620083" sldId="2141411879"/>
            <ac:spMk id="7" creationId="{D3778D76-5101-A008-414F-DD33324764E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a Katrine Asprem Hvardal" userId="b8fa0b22-0758-49db-ac53-c2dd84682ca9" providerId="ADAL" clId="{83B638EF-BCFB-4C43-B06C-8389D3F17729}" dt="2023-10-17T07:25:55.495" v="4029" actId="2056"/>
              <pc2:cmMkLst xmlns:pc2="http://schemas.microsoft.com/office/powerpoint/2019/9/main/command">
                <pc:docMk/>
                <pc:sldMk cId="1433620083" sldId="2141411879"/>
                <pc2:cmMk id="{E53A4AD2-604B-44CF-81B2-D80897542E32}"/>
              </pc2:cmMkLst>
            </pc226:cmChg>
          </p:ext>
        </pc:extLst>
      </pc:sldChg>
      <pc:sldChg chg="addSp modSp add mod modCm">
        <pc:chgData name="Anna Katrine Asprem Hvardal" userId="b8fa0b22-0758-49db-ac53-c2dd84682ca9" providerId="ADAL" clId="{83B638EF-BCFB-4C43-B06C-8389D3F17729}" dt="2023-10-18T12:56:04.963" v="4163"/>
        <pc:sldMkLst>
          <pc:docMk/>
          <pc:sldMk cId="102595511" sldId="2141411880"/>
        </pc:sldMkLst>
        <pc:spChg chg="mod">
          <ac:chgData name="Anna Katrine Asprem Hvardal" userId="b8fa0b22-0758-49db-ac53-c2dd84682ca9" providerId="ADAL" clId="{83B638EF-BCFB-4C43-B06C-8389D3F17729}" dt="2023-10-17T07:35:48.060" v="4159" actId="6549"/>
          <ac:spMkLst>
            <pc:docMk/>
            <pc:sldMk cId="102595511" sldId="2141411880"/>
            <ac:spMk id="3" creationId="{14E0CF91-A0E6-BC89-461A-2B062AD8F5D4}"/>
          </ac:spMkLst>
        </pc:spChg>
        <pc:spChg chg="add mod">
          <ac:chgData name="Anna Katrine Asprem Hvardal" userId="b8fa0b22-0758-49db-ac53-c2dd84682ca9" providerId="ADAL" clId="{83B638EF-BCFB-4C43-B06C-8389D3F17729}" dt="2023-10-17T07:36:04.211" v="4160" actId="6549"/>
          <ac:spMkLst>
            <pc:docMk/>
            <pc:sldMk cId="102595511" sldId="2141411880"/>
            <ac:spMk id="4" creationId="{7066B65F-E89B-19E1-3640-0BC5ED5A5F07}"/>
          </ac:spMkLst>
        </pc:spChg>
        <pc:spChg chg="mod">
          <ac:chgData name="Anna Katrine Asprem Hvardal" userId="b8fa0b22-0758-49db-ac53-c2dd84682ca9" providerId="ADAL" clId="{83B638EF-BCFB-4C43-B06C-8389D3F17729}" dt="2023-10-15T09:48:38.103" v="3657" actId="207"/>
          <ac:spMkLst>
            <pc:docMk/>
            <pc:sldMk cId="102595511" sldId="2141411880"/>
            <ac:spMk id="5" creationId="{1A802F95-334B-75BC-4AEC-FA579B778B8E}"/>
          </ac:spMkLst>
        </pc:spChg>
        <pc:spChg chg="mod">
          <ac:chgData name="Anna Katrine Asprem Hvardal" userId="b8fa0b22-0758-49db-ac53-c2dd84682ca9" providerId="ADAL" clId="{83B638EF-BCFB-4C43-B06C-8389D3F17729}" dt="2023-10-15T09:48:21.818" v="3655" actId="207"/>
          <ac:spMkLst>
            <pc:docMk/>
            <pc:sldMk cId="102595511" sldId="2141411880"/>
            <ac:spMk id="9" creationId="{53A45CC7-B53E-87DB-AFA2-121C4F803C8E}"/>
          </ac:spMkLst>
        </pc:spChg>
        <pc:spChg chg="mod">
          <ac:chgData name="Anna Katrine Asprem Hvardal" userId="b8fa0b22-0758-49db-ac53-c2dd84682ca9" providerId="ADAL" clId="{83B638EF-BCFB-4C43-B06C-8389D3F17729}" dt="2023-10-15T09:46:53.422" v="3643" actId="20577"/>
          <ac:spMkLst>
            <pc:docMk/>
            <pc:sldMk cId="102595511" sldId="2141411880"/>
            <ac:spMk id="11" creationId="{8483D23C-6A7E-7E9F-DA41-37E83127A108}"/>
          </ac:spMkLst>
        </pc:spChg>
        <pc:spChg chg="mod">
          <ac:chgData name="Anna Katrine Asprem Hvardal" userId="b8fa0b22-0758-49db-ac53-c2dd84682ca9" providerId="ADAL" clId="{83B638EF-BCFB-4C43-B06C-8389D3F17729}" dt="2023-10-17T07:31:32.456" v="4033" actId="20577"/>
          <ac:spMkLst>
            <pc:docMk/>
            <pc:sldMk cId="102595511" sldId="2141411880"/>
            <ac:spMk id="12" creationId="{0D0AACB3-02B6-4F16-353A-78CB91EA57EC}"/>
          </ac:spMkLst>
        </pc:spChg>
        <pc:spChg chg="mod">
          <ac:chgData name="Anna Katrine Asprem Hvardal" userId="b8fa0b22-0758-49db-ac53-c2dd84682ca9" providerId="ADAL" clId="{83B638EF-BCFB-4C43-B06C-8389D3F17729}" dt="2023-10-15T13:34:57.456" v="3891" actId="6549"/>
          <ac:spMkLst>
            <pc:docMk/>
            <pc:sldMk cId="102595511" sldId="2141411880"/>
            <ac:spMk id="15" creationId="{584CC1E4-D954-3272-5065-DF42FA8E5B3A}"/>
          </ac:spMkLst>
        </pc:spChg>
        <pc:graphicFrameChg chg="mod">
          <ac:chgData name="Anna Katrine Asprem Hvardal" userId="b8fa0b22-0758-49db-ac53-c2dd84682ca9" providerId="ADAL" clId="{83B638EF-BCFB-4C43-B06C-8389D3F17729}" dt="2023-10-18T12:56:04.963" v="4163"/>
          <ac:graphicFrameMkLst>
            <pc:docMk/>
            <pc:sldMk cId="102595511" sldId="2141411880"/>
            <ac:graphicFrameMk id="6" creationId="{5F39BCCF-59E2-873C-D9C6-612C97C34B5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a Katrine Asprem Hvardal" userId="b8fa0b22-0758-49db-ac53-c2dd84682ca9" providerId="ADAL" clId="{83B638EF-BCFB-4C43-B06C-8389D3F17729}" dt="2023-10-17T07:30:29.158" v="4031"/>
              <pc2:cmMkLst xmlns:pc2="http://schemas.microsoft.com/office/powerpoint/2019/9/main/command">
                <pc:docMk/>
                <pc:sldMk cId="102595511" sldId="2141411880"/>
                <pc2:cmMk id="{9FFB5A7C-618E-4594-BB6F-9DCCF083AF28}"/>
              </pc2:cmMkLst>
            </pc226:cmChg>
            <pc226:cmChg xmlns:pc226="http://schemas.microsoft.com/office/powerpoint/2022/06/main/command" chg="mod">
              <pc226:chgData name="Anna Katrine Asprem Hvardal" userId="b8fa0b22-0758-49db-ac53-c2dd84682ca9" providerId="ADAL" clId="{83B638EF-BCFB-4C43-B06C-8389D3F17729}" dt="2023-10-17T07:31:32.456" v="4033" actId="20577"/>
              <pc2:cmMkLst xmlns:pc2="http://schemas.microsoft.com/office/powerpoint/2019/9/main/command">
                <pc:docMk/>
                <pc:sldMk cId="102595511" sldId="2141411880"/>
                <pc2:cmMk id="{52C119CA-1750-41AD-9A07-661FAD363DE0}"/>
              </pc2:cmMkLst>
            </pc226:cmChg>
          </p:ext>
        </pc:extLst>
      </pc:sldChg>
      <pc:sldChg chg="del">
        <pc:chgData name="Anna Katrine Asprem Hvardal" userId="b8fa0b22-0758-49db-ac53-c2dd84682ca9" providerId="ADAL" clId="{83B638EF-BCFB-4C43-B06C-8389D3F17729}" dt="2023-10-16T13:20:33.399" v="4022" actId="47"/>
        <pc:sldMkLst>
          <pc:docMk/>
          <pc:sldMk cId="3053464836" sldId="2141411881"/>
        </pc:sldMkLst>
      </pc:sldChg>
      <pc:sldChg chg="addSp delSp modSp new del mod ord">
        <pc:chgData name="Anna Katrine Asprem Hvardal" userId="b8fa0b22-0758-49db-ac53-c2dd84682ca9" providerId="ADAL" clId="{83B638EF-BCFB-4C43-B06C-8389D3F17729}" dt="2023-10-20T07:13:04.016" v="4221" actId="47"/>
        <pc:sldMkLst>
          <pc:docMk/>
          <pc:sldMk cId="3761304179" sldId="2141411881"/>
        </pc:sldMkLst>
        <pc:spChg chg="del mod">
          <ac:chgData name="Anna Katrine Asprem Hvardal" userId="b8fa0b22-0758-49db-ac53-c2dd84682ca9" providerId="ADAL" clId="{83B638EF-BCFB-4C43-B06C-8389D3F17729}" dt="2023-10-20T07:03:16.444" v="4220" actId="478"/>
          <ac:spMkLst>
            <pc:docMk/>
            <pc:sldMk cId="3761304179" sldId="2141411881"/>
            <ac:spMk id="4" creationId="{A59D6987-F4CA-FA61-95F2-37615E2F541E}"/>
          </ac:spMkLst>
        </pc:spChg>
        <pc:spChg chg="del mod">
          <ac:chgData name="Anna Katrine Asprem Hvardal" userId="b8fa0b22-0758-49db-ac53-c2dd84682ca9" providerId="ADAL" clId="{83B638EF-BCFB-4C43-B06C-8389D3F17729}" dt="2023-10-20T07:03:00.379" v="4216" actId="478"/>
          <ac:spMkLst>
            <pc:docMk/>
            <pc:sldMk cId="3761304179" sldId="2141411881"/>
            <ac:spMk id="5" creationId="{CE1340DC-A1E7-E097-4F44-E095DF5701E2}"/>
          </ac:spMkLst>
        </pc:spChg>
        <pc:spChg chg="del mod">
          <ac:chgData name="Anna Katrine Asprem Hvardal" userId="b8fa0b22-0758-49db-ac53-c2dd84682ca9" providerId="ADAL" clId="{83B638EF-BCFB-4C43-B06C-8389D3F17729}" dt="2023-10-20T07:03:05.505" v="4217" actId="478"/>
          <ac:spMkLst>
            <pc:docMk/>
            <pc:sldMk cId="3761304179" sldId="2141411881"/>
            <ac:spMk id="6" creationId="{CF515B11-E997-9891-E2EA-5FEA122B2356}"/>
          </ac:spMkLst>
        </pc:spChg>
        <pc:spChg chg="mod">
          <ac:chgData name="Anna Katrine Asprem Hvardal" userId="b8fa0b22-0758-49db-ac53-c2dd84682ca9" providerId="ADAL" clId="{83B638EF-BCFB-4C43-B06C-8389D3F17729}" dt="2023-10-20T07:03:16.444" v="4220" actId="478"/>
          <ac:spMkLst>
            <pc:docMk/>
            <pc:sldMk cId="3761304179" sldId="2141411881"/>
            <ac:spMk id="7" creationId="{1FCA0BE5-D0E6-A405-6BEB-8BDFDDE2A005}"/>
          </ac:spMkLst>
        </pc:spChg>
        <pc:spChg chg="mod">
          <ac:chgData name="Anna Katrine Asprem Hvardal" userId="b8fa0b22-0758-49db-ac53-c2dd84682ca9" providerId="ADAL" clId="{83B638EF-BCFB-4C43-B06C-8389D3F17729}" dt="2023-10-20T07:03:16.444" v="4220" actId="478"/>
          <ac:spMkLst>
            <pc:docMk/>
            <pc:sldMk cId="3761304179" sldId="2141411881"/>
            <ac:spMk id="8" creationId="{AB9F894F-64B5-D863-E9E2-778B1208C901}"/>
          </ac:spMkLst>
        </pc:spChg>
        <pc:spChg chg="mod">
          <ac:chgData name="Anna Katrine Asprem Hvardal" userId="b8fa0b22-0758-49db-ac53-c2dd84682ca9" providerId="ADAL" clId="{83B638EF-BCFB-4C43-B06C-8389D3F17729}" dt="2023-10-20T07:03:16.444" v="4220" actId="478"/>
          <ac:spMkLst>
            <pc:docMk/>
            <pc:sldMk cId="3761304179" sldId="2141411881"/>
            <ac:spMk id="9" creationId="{061A539F-321F-4242-2FA9-52577A30BC08}"/>
          </ac:spMkLst>
        </pc:spChg>
        <pc:spChg chg="mod">
          <ac:chgData name="Anna Katrine Asprem Hvardal" userId="b8fa0b22-0758-49db-ac53-c2dd84682ca9" providerId="ADAL" clId="{83B638EF-BCFB-4C43-B06C-8389D3F17729}" dt="2023-10-20T07:03:16.444" v="4220" actId="478"/>
          <ac:spMkLst>
            <pc:docMk/>
            <pc:sldMk cId="3761304179" sldId="2141411881"/>
            <ac:spMk id="10" creationId="{B4D6B2A7-04CF-6517-ED6E-8EE6F6969BAB}"/>
          </ac:spMkLst>
        </pc:spChg>
        <pc:grpChg chg="add mod">
          <ac:chgData name="Anna Katrine Asprem Hvardal" userId="b8fa0b22-0758-49db-ac53-c2dd84682ca9" providerId="ADAL" clId="{83B638EF-BCFB-4C43-B06C-8389D3F17729}" dt="2023-10-20T07:03:16.444" v="4220" actId="478"/>
          <ac:grpSpMkLst>
            <pc:docMk/>
            <pc:sldMk cId="3761304179" sldId="2141411881"/>
            <ac:grpSpMk id="3" creationId="{8252FEB4-D237-DE50-9D23-3DBD0FCA484A}"/>
          </ac:grpSpMkLst>
        </pc:grpChg>
        <pc:graphicFrameChg chg="add del mod">
          <ac:chgData name="Anna Katrine Asprem Hvardal" userId="b8fa0b22-0758-49db-ac53-c2dd84682ca9" providerId="ADAL" clId="{83B638EF-BCFB-4C43-B06C-8389D3F17729}" dt="2023-10-20T06:58:21.587" v="4190" actId="21"/>
          <ac:graphicFrameMkLst>
            <pc:docMk/>
            <pc:sldMk cId="3761304179" sldId="2141411881"/>
            <ac:graphicFrameMk id="2" creationId="{DBC7FB75-79E1-8B44-2E2D-FE2BBC585370}"/>
          </ac:graphicFrameMkLst>
        </pc:graphicFrameChg>
      </pc:sldChg>
      <pc:sldChg chg="new del">
        <pc:chgData name="Anna Katrine Asprem Hvardal" userId="b8fa0b22-0758-49db-ac53-c2dd84682ca9" providerId="ADAL" clId="{83B638EF-BCFB-4C43-B06C-8389D3F17729}" dt="2023-10-20T06:56:03.879" v="4188" actId="47"/>
        <pc:sldMkLst>
          <pc:docMk/>
          <pc:sldMk cId="1356066813" sldId="214141188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'Ark1'!$A$2:$A$6</c:f>
              <c:strCache>
                <c:ptCount val="5"/>
                <c:pt idx="0">
                  <c:v>05.01 2002</c:v>
                </c:pt>
                <c:pt idx="1">
                  <c:v>06.01 2002</c:v>
                </c:pt>
                <c:pt idx="2">
                  <c:v>07.01 2002</c:v>
                </c:pt>
                <c:pt idx="3">
                  <c:v>08.01 2002</c:v>
                </c:pt>
                <c:pt idx="4">
                  <c:v>09.01 2002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E-44B7-8509-40AD49D3E8B1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Serie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'Ark1'!$A$2:$A$6</c:f>
              <c:strCache>
                <c:ptCount val="5"/>
                <c:pt idx="0">
                  <c:v>05.01 2002</c:v>
                </c:pt>
                <c:pt idx="1">
                  <c:v>06.01 2002</c:v>
                </c:pt>
                <c:pt idx="2">
                  <c:v>07.01 2002</c:v>
                </c:pt>
                <c:pt idx="3">
                  <c:v>08.01 2002</c:v>
                </c:pt>
                <c:pt idx="4">
                  <c:v>09.01 2002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6E-44B7-8509-40AD49D3E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962320"/>
        <c:axId val="1887958000"/>
      </c:radarChart>
      <c:catAx>
        <c:axId val="188796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87958000"/>
        <c:crosses val="autoZero"/>
        <c:auto val="1"/>
        <c:lblAlgn val="ctr"/>
        <c:lblOffset val="100"/>
        <c:noMultiLvlLbl val="0"/>
      </c:catAx>
      <c:valAx>
        <c:axId val="188795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8796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7588E-7ACC-4700-BDF9-2A04808EED77}" type="doc">
      <dgm:prSet loTypeId="urn:microsoft.com/office/officeart/2005/8/layout/chevron1" loCatId="process" qsTypeId="urn:microsoft.com/office/officeart/2005/8/quickstyle/simple1" qsCatId="simple" csTypeId="urn:microsoft.com/office/officeart/2005/8/colors/accent6_2" csCatId="accent6" phldr="1"/>
      <dgm:spPr/>
    </dgm:pt>
    <dgm:pt modelId="{9792CB41-D662-4B4C-BF8E-C8E682E19713}">
      <dgm:prSet phldrT="[Tekst]"/>
      <dgm:spPr>
        <a:solidFill>
          <a:srgbClr val="005B91"/>
        </a:solidFill>
      </dgm:spPr>
      <dgm:t>
        <a:bodyPr/>
        <a:lstStyle/>
        <a:p>
          <a:r>
            <a:rPr lang="nb-NO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Forankre og planlegge</a:t>
          </a:r>
        </a:p>
      </dgm:t>
    </dgm:pt>
    <dgm:pt modelId="{6E1F7F80-8AC5-453E-ABBD-7DE3696F9A29}" type="parTrans" cxnId="{51E38C7E-85D5-44F3-BEA0-4FE7BBBF89FE}">
      <dgm:prSet/>
      <dgm:spPr/>
      <dgm:t>
        <a:bodyPr/>
        <a:lstStyle/>
        <a:p>
          <a:endParaRPr lang="nb-NO"/>
        </a:p>
      </dgm:t>
    </dgm:pt>
    <dgm:pt modelId="{82871150-957D-49A5-AFB5-E1108E44366A}" type="sibTrans" cxnId="{51E38C7E-85D5-44F3-BEA0-4FE7BBBF89FE}">
      <dgm:prSet/>
      <dgm:spPr/>
      <dgm:t>
        <a:bodyPr/>
        <a:lstStyle/>
        <a:p>
          <a:endParaRPr lang="nb-NO"/>
        </a:p>
      </dgm:t>
    </dgm:pt>
    <dgm:pt modelId="{C71BE19B-5B2D-42CB-BAEC-32C0E7ACC873}">
      <dgm:prSet phldrT="[Tekst]"/>
      <dgm:spPr>
        <a:solidFill>
          <a:srgbClr val="005B91"/>
        </a:solidFill>
      </dgm:spPr>
      <dgm:t>
        <a:bodyPr/>
        <a:lstStyle/>
        <a:p>
          <a:r>
            <a:rPr lang="nb-NO">
              <a:latin typeface="Source Sans Pro" panose="020B0503030403020204" pitchFamily="34" charset="0"/>
              <a:ea typeface="Source Sans Pro" panose="020B0503030403020204" pitchFamily="34" charset="0"/>
            </a:rPr>
            <a:t>Kartlegge nåsituasjon</a:t>
          </a:r>
        </a:p>
      </dgm:t>
    </dgm:pt>
    <dgm:pt modelId="{7E3BDF23-7EBB-4AC7-92AA-1F3D603A8584}" type="parTrans" cxnId="{37CCE8F3-C70E-4342-994D-F2A32356000D}">
      <dgm:prSet/>
      <dgm:spPr/>
      <dgm:t>
        <a:bodyPr/>
        <a:lstStyle/>
        <a:p>
          <a:endParaRPr lang="nb-NO"/>
        </a:p>
      </dgm:t>
    </dgm:pt>
    <dgm:pt modelId="{078F8546-73B8-406F-877F-C056DBF385A6}" type="sibTrans" cxnId="{37CCE8F3-C70E-4342-994D-F2A32356000D}">
      <dgm:prSet/>
      <dgm:spPr/>
      <dgm:t>
        <a:bodyPr/>
        <a:lstStyle/>
        <a:p>
          <a:endParaRPr lang="nb-NO"/>
        </a:p>
      </dgm:t>
    </dgm:pt>
    <dgm:pt modelId="{40C9884B-C44D-46C9-B263-864B0F1DE8C5}">
      <dgm:prSet phldrT="[Tekst]"/>
      <dgm:spPr>
        <a:solidFill>
          <a:srgbClr val="669DBD"/>
        </a:solidFill>
      </dgm:spPr>
      <dgm:t>
        <a:bodyPr/>
        <a:lstStyle/>
        <a:p>
          <a:r>
            <a:rPr lang="nb-NO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Utforme strategi</a:t>
          </a:r>
        </a:p>
      </dgm:t>
    </dgm:pt>
    <dgm:pt modelId="{CB1DA08E-5711-4B4D-BC26-4529220A6E9C}" type="parTrans" cxnId="{2FD44FC3-5EF8-4EED-A0AB-E16980BC3A59}">
      <dgm:prSet/>
      <dgm:spPr/>
      <dgm:t>
        <a:bodyPr/>
        <a:lstStyle/>
        <a:p>
          <a:endParaRPr lang="nb-NO"/>
        </a:p>
      </dgm:t>
    </dgm:pt>
    <dgm:pt modelId="{7728D87E-91AE-470E-94D1-F90D3DFE3BB5}" type="sibTrans" cxnId="{2FD44FC3-5EF8-4EED-A0AB-E16980BC3A59}">
      <dgm:prSet/>
      <dgm:spPr/>
      <dgm:t>
        <a:bodyPr/>
        <a:lstStyle/>
        <a:p>
          <a:endParaRPr lang="nb-NO"/>
        </a:p>
      </dgm:t>
    </dgm:pt>
    <dgm:pt modelId="{4B54F046-56E9-42FE-81ED-5ADBBFFB43DF}">
      <dgm:prSet phldrT="[Tekst]"/>
      <dgm:spPr/>
      <dgm:t>
        <a:bodyPr/>
        <a:lstStyle/>
        <a:p>
          <a:r>
            <a:rPr lang="nb-NO">
              <a:latin typeface="Source Sans Pro" panose="020B0503030403020204" pitchFamily="34" charset="0"/>
              <a:ea typeface="Source Sans Pro" panose="020B0503030403020204" pitchFamily="34" charset="0"/>
            </a:rPr>
            <a:t>Implementere og følge opp</a:t>
          </a:r>
        </a:p>
      </dgm:t>
    </dgm:pt>
    <dgm:pt modelId="{8D01EEFB-429F-4716-AE94-79A4554F9F0B}" type="parTrans" cxnId="{BA1DC041-C2AE-4150-99A8-8519A2BA5257}">
      <dgm:prSet/>
      <dgm:spPr/>
      <dgm:t>
        <a:bodyPr/>
        <a:lstStyle/>
        <a:p>
          <a:endParaRPr lang="nb-NO"/>
        </a:p>
      </dgm:t>
    </dgm:pt>
    <dgm:pt modelId="{42964DD2-CF3E-40C7-8604-5800BF0584CC}" type="sibTrans" cxnId="{BA1DC041-C2AE-4150-99A8-8519A2BA5257}">
      <dgm:prSet/>
      <dgm:spPr/>
      <dgm:t>
        <a:bodyPr/>
        <a:lstStyle/>
        <a:p>
          <a:endParaRPr lang="nb-NO"/>
        </a:p>
      </dgm:t>
    </dgm:pt>
    <dgm:pt modelId="{1A8714DE-0C44-4858-9B74-5E8A10CF1A96}" type="pres">
      <dgm:prSet presAssocID="{5667588E-7ACC-4700-BDF9-2A04808EED77}" presName="Name0" presStyleCnt="0">
        <dgm:presLayoutVars>
          <dgm:dir/>
          <dgm:animLvl val="lvl"/>
          <dgm:resizeHandles val="exact"/>
        </dgm:presLayoutVars>
      </dgm:prSet>
      <dgm:spPr/>
    </dgm:pt>
    <dgm:pt modelId="{675DF555-6E14-4CFF-A69B-C9D43877CA7B}" type="pres">
      <dgm:prSet presAssocID="{9792CB41-D662-4B4C-BF8E-C8E682E1971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3A335D0-3C6A-4342-BB06-2FF48137919E}" type="pres">
      <dgm:prSet presAssocID="{82871150-957D-49A5-AFB5-E1108E44366A}" presName="parTxOnlySpace" presStyleCnt="0"/>
      <dgm:spPr/>
    </dgm:pt>
    <dgm:pt modelId="{55C49E40-1745-4E41-9AA8-ED282D1750DD}" type="pres">
      <dgm:prSet presAssocID="{C71BE19B-5B2D-42CB-BAEC-32C0E7ACC87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81D136C-63DE-470D-9968-1DC33073D22B}" type="pres">
      <dgm:prSet presAssocID="{078F8546-73B8-406F-877F-C056DBF385A6}" presName="parTxOnlySpace" presStyleCnt="0"/>
      <dgm:spPr/>
    </dgm:pt>
    <dgm:pt modelId="{E93302E1-1A4A-491E-B5B3-5956EE933065}" type="pres">
      <dgm:prSet presAssocID="{40C9884B-C44D-46C9-B263-864B0F1DE8C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01EAF85-4227-4BFB-AACC-8FAD742C9FB8}" type="pres">
      <dgm:prSet presAssocID="{7728D87E-91AE-470E-94D1-F90D3DFE3BB5}" presName="parTxOnlySpace" presStyleCnt="0"/>
      <dgm:spPr/>
    </dgm:pt>
    <dgm:pt modelId="{7816DABF-CC40-4FD2-8C91-4AB2FAB47F36}" type="pres">
      <dgm:prSet presAssocID="{4B54F046-56E9-42FE-81ED-5ADBBFFB43D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DB73508-65CE-458A-AE2F-2D01642D8DFA}" type="presOf" srcId="{5667588E-7ACC-4700-BDF9-2A04808EED77}" destId="{1A8714DE-0C44-4858-9B74-5E8A10CF1A96}" srcOrd="0" destOrd="0" presId="urn:microsoft.com/office/officeart/2005/8/layout/chevron1"/>
    <dgm:cxn modelId="{21B91435-3B4D-49FD-BD4E-AE5F0B9D8BDE}" type="presOf" srcId="{C71BE19B-5B2D-42CB-BAEC-32C0E7ACC873}" destId="{55C49E40-1745-4E41-9AA8-ED282D1750DD}" srcOrd="0" destOrd="0" presId="urn:microsoft.com/office/officeart/2005/8/layout/chevron1"/>
    <dgm:cxn modelId="{1FEC8239-3A98-4861-97F5-981E83F01D68}" type="presOf" srcId="{4B54F046-56E9-42FE-81ED-5ADBBFFB43DF}" destId="{7816DABF-CC40-4FD2-8C91-4AB2FAB47F36}" srcOrd="0" destOrd="0" presId="urn:microsoft.com/office/officeart/2005/8/layout/chevron1"/>
    <dgm:cxn modelId="{BA1DC041-C2AE-4150-99A8-8519A2BA5257}" srcId="{5667588E-7ACC-4700-BDF9-2A04808EED77}" destId="{4B54F046-56E9-42FE-81ED-5ADBBFFB43DF}" srcOrd="3" destOrd="0" parTransId="{8D01EEFB-429F-4716-AE94-79A4554F9F0B}" sibTransId="{42964DD2-CF3E-40C7-8604-5800BF0584CC}"/>
    <dgm:cxn modelId="{CDD2C461-5D5F-443B-B5E8-C5AC82ECBA8A}" type="presOf" srcId="{40C9884B-C44D-46C9-B263-864B0F1DE8C5}" destId="{E93302E1-1A4A-491E-B5B3-5956EE933065}" srcOrd="0" destOrd="0" presId="urn:microsoft.com/office/officeart/2005/8/layout/chevron1"/>
    <dgm:cxn modelId="{51E38C7E-85D5-44F3-BEA0-4FE7BBBF89FE}" srcId="{5667588E-7ACC-4700-BDF9-2A04808EED77}" destId="{9792CB41-D662-4B4C-BF8E-C8E682E19713}" srcOrd="0" destOrd="0" parTransId="{6E1F7F80-8AC5-453E-ABBD-7DE3696F9A29}" sibTransId="{82871150-957D-49A5-AFB5-E1108E44366A}"/>
    <dgm:cxn modelId="{2FD44FC3-5EF8-4EED-A0AB-E16980BC3A59}" srcId="{5667588E-7ACC-4700-BDF9-2A04808EED77}" destId="{40C9884B-C44D-46C9-B263-864B0F1DE8C5}" srcOrd="2" destOrd="0" parTransId="{CB1DA08E-5711-4B4D-BC26-4529220A6E9C}" sibTransId="{7728D87E-91AE-470E-94D1-F90D3DFE3BB5}"/>
    <dgm:cxn modelId="{B3FC30CE-1F1D-4F4E-8081-123716495665}" type="presOf" srcId="{9792CB41-D662-4B4C-BF8E-C8E682E19713}" destId="{675DF555-6E14-4CFF-A69B-C9D43877CA7B}" srcOrd="0" destOrd="0" presId="urn:microsoft.com/office/officeart/2005/8/layout/chevron1"/>
    <dgm:cxn modelId="{37CCE8F3-C70E-4342-994D-F2A32356000D}" srcId="{5667588E-7ACC-4700-BDF9-2A04808EED77}" destId="{C71BE19B-5B2D-42CB-BAEC-32C0E7ACC873}" srcOrd="1" destOrd="0" parTransId="{7E3BDF23-7EBB-4AC7-92AA-1F3D603A8584}" sibTransId="{078F8546-73B8-406F-877F-C056DBF385A6}"/>
    <dgm:cxn modelId="{F14ED0CB-AC19-4854-AD67-6120D16E1F96}" type="presParOf" srcId="{1A8714DE-0C44-4858-9B74-5E8A10CF1A96}" destId="{675DF555-6E14-4CFF-A69B-C9D43877CA7B}" srcOrd="0" destOrd="0" presId="urn:microsoft.com/office/officeart/2005/8/layout/chevron1"/>
    <dgm:cxn modelId="{AEF8EE75-961D-4761-9C8F-27DB7FBFC5F1}" type="presParOf" srcId="{1A8714DE-0C44-4858-9B74-5E8A10CF1A96}" destId="{73A335D0-3C6A-4342-BB06-2FF48137919E}" srcOrd="1" destOrd="0" presId="urn:microsoft.com/office/officeart/2005/8/layout/chevron1"/>
    <dgm:cxn modelId="{F141354F-3FAD-4A4D-9C45-48A4F5160673}" type="presParOf" srcId="{1A8714DE-0C44-4858-9B74-5E8A10CF1A96}" destId="{55C49E40-1745-4E41-9AA8-ED282D1750DD}" srcOrd="2" destOrd="0" presId="urn:microsoft.com/office/officeart/2005/8/layout/chevron1"/>
    <dgm:cxn modelId="{247E3549-1B57-4412-98C7-5D6822DBA372}" type="presParOf" srcId="{1A8714DE-0C44-4858-9B74-5E8A10CF1A96}" destId="{181D136C-63DE-470D-9968-1DC33073D22B}" srcOrd="3" destOrd="0" presId="urn:microsoft.com/office/officeart/2005/8/layout/chevron1"/>
    <dgm:cxn modelId="{6663E245-CD2C-4E0F-9A59-504F10BEDF60}" type="presParOf" srcId="{1A8714DE-0C44-4858-9B74-5E8A10CF1A96}" destId="{E93302E1-1A4A-491E-B5B3-5956EE933065}" srcOrd="4" destOrd="0" presId="urn:microsoft.com/office/officeart/2005/8/layout/chevron1"/>
    <dgm:cxn modelId="{07567EE6-8D1C-4442-B9E3-086F12B4C404}" type="presParOf" srcId="{1A8714DE-0C44-4858-9B74-5E8A10CF1A96}" destId="{F01EAF85-4227-4BFB-AACC-8FAD742C9FB8}" srcOrd="5" destOrd="0" presId="urn:microsoft.com/office/officeart/2005/8/layout/chevron1"/>
    <dgm:cxn modelId="{B14A8DE5-0B66-4916-BE8B-3743F6D28ABE}" type="presParOf" srcId="{1A8714DE-0C44-4858-9B74-5E8A10CF1A96}" destId="{7816DABF-CC40-4FD2-8C91-4AB2FAB47F3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D6A7C-D7B2-4967-8555-63027F9A6EC2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F92A7048-DBB7-403E-9A4E-73C181354F4C}">
      <dgm:prSet phldrT="[Tekst]" custT="1"/>
      <dgm:spPr>
        <a:solidFill>
          <a:srgbClr val="0097AB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r>
            <a:rPr lang="nb-NO" sz="16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ans Serif Collection" panose="020B0502040504020204" pitchFamily="34" charset="0"/>
            </a:rPr>
            <a:t>Introduksjon</a:t>
          </a:r>
        </a:p>
      </dgm:t>
    </dgm:pt>
    <dgm:pt modelId="{171966A5-9B3F-48D0-B4FD-A8F7C6C81B21}" type="parTrans" cxnId="{B8225CBC-31E8-42BE-8281-EE25CDE3C20E}">
      <dgm:prSet/>
      <dgm:spPr/>
      <dgm:t>
        <a:bodyPr/>
        <a:lstStyle/>
        <a:p>
          <a:endParaRPr lang="nb-NO"/>
        </a:p>
      </dgm:t>
    </dgm:pt>
    <dgm:pt modelId="{0E24BFC7-A64D-427E-8207-E0870D399469}" type="sibTrans" cxnId="{B8225CBC-31E8-42BE-8281-EE25CDE3C20E}">
      <dgm:prSet/>
      <dgm:spPr/>
      <dgm:t>
        <a:bodyPr/>
        <a:lstStyle/>
        <a:p>
          <a:endParaRPr lang="nb-NO"/>
        </a:p>
      </dgm:t>
    </dgm:pt>
    <dgm:pt modelId="{742DE8D4-9301-484A-8F63-731A27ADCE32}">
      <dgm:prSet phldrT="[Tekst]" custT="1"/>
      <dgm:spPr>
        <a:solidFill>
          <a:srgbClr val="CBDDE2"/>
        </a:solidFill>
      </dgm:spPr>
      <dgm:t>
        <a:bodyPr/>
        <a:lstStyle/>
        <a:p>
          <a:r>
            <a:rPr lang="nb-NO" sz="16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Hovedmål</a:t>
          </a:r>
        </a:p>
      </dgm:t>
    </dgm:pt>
    <dgm:pt modelId="{1B83C911-28EF-4147-985D-3E2B8B9B34B0}" type="parTrans" cxnId="{454B4794-8A95-4EB4-81AE-C0DF3D19A27F}">
      <dgm:prSet/>
      <dgm:spPr/>
      <dgm:t>
        <a:bodyPr/>
        <a:lstStyle/>
        <a:p>
          <a:endParaRPr lang="nb-NO"/>
        </a:p>
      </dgm:t>
    </dgm:pt>
    <dgm:pt modelId="{7412FA6F-3844-496B-89B9-0F2757A668DC}" type="sibTrans" cxnId="{454B4794-8A95-4EB4-81AE-C0DF3D19A27F}">
      <dgm:prSet/>
      <dgm:spPr/>
      <dgm:t>
        <a:bodyPr/>
        <a:lstStyle/>
        <a:p>
          <a:endParaRPr lang="nb-NO"/>
        </a:p>
      </dgm:t>
    </dgm:pt>
    <dgm:pt modelId="{4B845F7B-7F73-4F3A-990D-0DC3CF999CB0}">
      <dgm:prSet phldrT="[Tekst]" custT="1"/>
      <dgm:spPr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Fokus-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områder</a:t>
          </a:r>
        </a:p>
      </dgm:t>
    </dgm:pt>
    <dgm:pt modelId="{8AAA0FF9-7E63-4101-8174-D671AFD210D3}" type="parTrans" cxnId="{61B11DE9-0E2D-4662-A7FF-993441DBCDDA}">
      <dgm:prSet/>
      <dgm:spPr/>
      <dgm:t>
        <a:bodyPr/>
        <a:lstStyle/>
        <a:p>
          <a:endParaRPr lang="nb-NO"/>
        </a:p>
      </dgm:t>
    </dgm:pt>
    <dgm:pt modelId="{52FD83FE-E889-4D09-B094-E4D11C7EEDD4}" type="sibTrans" cxnId="{61B11DE9-0E2D-4662-A7FF-993441DBCDDA}">
      <dgm:prSet/>
      <dgm:spPr/>
      <dgm:t>
        <a:bodyPr/>
        <a:lstStyle/>
        <a:p>
          <a:endParaRPr lang="nb-NO"/>
        </a:p>
      </dgm:t>
    </dgm:pt>
    <dgm:pt modelId="{6B3AB3A4-6D90-4810-9A76-E963F7DB9041}">
      <dgm:prSet phldrT="[Tekst]" custT="1"/>
      <dgm:spPr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Delmål</a:t>
          </a:r>
        </a:p>
      </dgm:t>
    </dgm:pt>
    <dgm:pt modelId="{F02FDD37-C042-44E6-9B6A-2A457B92EA70}" type="parTrans" cxnId="{D61CA4F1-2678-4E9D-A8AA-B08A60DEDACA}">
      <dgm:prSet/>
      <dgm:spPr/>
      <dgm:t>
        <a:bodyPr/>
        <a:lstStyle/>
        <a:p>
          <a:endParaRPr lang="nb-NO"/>
        </a:p>
      </dgm:t>
    </dgm:pt>
    <dgm:pt modelId="{0EA4334B-7220-4DE7-B8B4-61C7D1127D5A}" type="sibTrans" cxnId="{D61CA4F1-2678-4E9D-A8AA-B08A60DEDACA}">
      <dgm:prSet/>
      <dgm:spPr/>
      <dgm:t>
        <a:bodyPr/>
        <a:lstStyle/>
        <a:p>
          <a:endParaRPr lang="nb-NO"/>
        </a:p>
      </dgm:t>
    </dgm:pt>
    <dgm:pt modelId="{F2A7649E-C57D-4FE2-9C90-C410B33559DE}">
      <dgm:prSet phldrT="[Tekst]" custT="1"/>
      <dgm:spPr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Implementering</a:t>
          </a:r>
        </a:p>
      </dgm:t>
    </dgm:pt>
    <dgm:pt modelId="{11FCC1A5-D7B3-4482-BB5D-4744FEA2DE3F}" type="parTrans" cxnId="{55DC11D6-9EC2-4CD9-948F-4310ABB67BDB}">
      <dgm:prSet/>
      <dgm:spPr/>
      <dgm:t>
        <a:bodyPr/>
        <a:lstStyle/>
        <a:p>
          <a:endParaRPr lang="nb-NO"/>
        </a:p>
      </dgm:t>
    </dgm:pt>
    <dgm:pt modelId="{F9671CD6-C881-4FD3-AC7E-C5D9A5BC976D}" type="sibTrans" cxnId="{55DC11D6-9EC2-4CD9-948F-4310ABB67BDB}">
      <dgm:prSet/>
      <dgm:spPr/>
      <dgm:t>
        <a:bodyPr/>
        <a:lstStyle/>
        <a:p>
          <a:endParaRPr lang="nb-NO"/>
        </a:p>
      </dgm:t>
    </dgm:pt>
    <dgm:pt modelId="{26B93569-989C-4DF5-AC93-65410CBB4539}" type="pres">
      <dgm:prSet presAssocID="{FBFD6A7C-D7B2-4967-8555-63027F9A6EC2}" presName="Name0" presStyleCnt="0">
        <dgm:presLayoutVars>
          <dgm:dir/>
          <dgm:animLvl val="lvl"/>
          <dgm:resizeHandles val="exact"/>
        </dgm:presLayoutVars>
      </dgm:prSet>
      <dgm:spPr/>
    </dgm:pt>
    <dgm:pt modelId="{B7350D05-9C4D-414F-8A54-51D34D994996}" type="pres">
      <dgm:prSet presAssocID="{F92A7048-DBB7-403E-9A4E-73C181354F4C}" presName="parTxOnly" presStyleLbl="node1" presStyleIdx="0" presStyleCnt="5" custLinFactNeighborX="-8022" custLinFactNeighborY="2759">
        <dgm:presLayoutVars>
          <dgm:chMax val="0"/>
          <dgm:chPref val="0"/>
          <dgm:bulletEnabled val="1"/>
        </dgm:presLayoutVars>
      </dgm:prSet>
      <dgm:spPr>
        <a:xfrm>
          <a:off x="0" y="0"/>
          <a:ext cx="2180312" cy="655150"/>
        </a:xfrm>
        <a:prstGeom prst="chevron">
          <a:avLst/>
        </a:prstGeom>
      </dgm:spPr>
    </dgm:pt>
    <dgm:pt modelId="{6DAEAF44-585D-44A4-B8CD-96D5FFFFD471}" type="pres">
      <dgm:prSet presAssocID="{0E24BFC7-A64D-427E-8207-E0870D399469}" presName="parTxOnlySpace" presStyleCnt="0"/>
      <dgm:spPr/>
    </dgm:pt>
    <dgm:pt modelId="{3A1FA1A4-8EA4-4780-AC97-4DB7EA6A10E1}" type="pres">
      <dgm:prSet presAssocID="{742DE8D4-9301-484A-8F63-731A27ADCE32}" presName="parTxOnly" presStyleLbl="node1" presStyleIdx="1" presStyleCnt="5" custLinFactNeighborX="7774" custLinFactNeighborY="-2660">
        <dgm:presLayoutVars>
          <dgm:chMax val="0"/>
          <dgm:chPref val="0"/>
          <dgm:bulletEnabled val="1"/>
        </dgm:presLayoutVars>
      </dgm:prSet>
      <dgm:spPr/>
    </dgm:pt>
    <dgm:pt modelId="{4AB75A02-1692-4068-86BE-9782AF625B7D}" type="pres">
      <dgm:prSet presAssocID="{7412FA6F-3844-496B-89B9-0F2757A668DC}" presName="parTxOnlySpace" presStyleCnt="0"/>
      <dgm:spPr/>
    </dgm:pt>
    <dgm:pt modelId="{8D6B77EC-003E-42A0-832B-115E17D17573}" type="pres">
      <dgm:prSet presAssocID="{4B845F7B-7F73-4F3A-990D-0DC3CF999CB0}" presName="parTxOnly" presStyleLbl="node1" presStyleIdx="2" presStyleCnt="5" custLinFactNeighborX="4934" custLinFactNeighborY="2467">
        <dgm:presLayoutVars>
          <dgm:chMax val="0"/>
          <dgm:chPref val="0"/>
          <dgm:bulletEnabled val="1"/>
        </dgm:presLayoutVars>
      </dgm:prSet>
      <dgm:spPr>
        <a:xfrm>
          <a:off x="3927012" y="82"/>
          <a:ext cx="2180312" cy="872124"/>
        </a:xfrm>
        <a:prstGeom prst="chevron">
          <a:avLst/>
        </a:prstGeom>
      </dgm:spPr>
    </dgm:pt>
    <dgm:pt modelId="{02865501-A3C4-4D02-8117-C9F0021FC9AE}" type="pres">
      <dgm:prSet presAssocID="{52FD83FE-E889-4D09-B094-E4D11C7EEDD4}" presName="parTxOnlySpace" presStyleCnt="0"/>
      <dgm:spPr/>
    </dgm:pt>
    <dgm:pt modelId="{96318286-BFD3-413C-B66B-F917C53AFAD9}" type="pres">
      <dgm:prSet presAssocID="{6B3AB3A4-6D90-4810-9A76-E963F7DB9041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xfrm>
          <a:off x="5889293" y="82"/>
          <a:ext cx="2180312" cy="872124"/>
        </a:xfrm>
        <a:prstGeom prst="chevron">
          <a:avLst/>
        </a:prstGeom>
      </dgm:spPr>
    </dgm:pt>
    <dgm:pt modelId="{BE60120A-726A-4599-80E0-67293BACB73D}" type="pres">
      <dgm:prSet presAssocID="{0EA4334B-7220-4DE7-B8B4-61C7D1127D5A}" presName="parTxOnlySpace" presStyleCnt="0"/>
      <dgm:spPr/>
    </dgm:pt>
    <dgm:pt modelId="{E866974B-A59B-47AB-A45B-CC71DA22BC96}" type="pres">
      <dgm:prSet presAssocID="{F2A7649E-C57D-4FE2-9C90-C410B33559DE}" presName="parTxOnly" presStyleLbl="node1" presStyleIdx="4" presStyleCnt="5" custLinFactNeighborX="13385" custLinFactNeighborY="-10394">
        <dgm:presLayoutVars>
          <dgm:chMax val="0"/>
          <dgm:chPref val="0"/>
          <dgm:bulletEnabled val="1"/>
        </dgm:presLayoutVars>
      </dgm:prSet>
      <dgm:spPr>
        <a:xfrm>
          <a:off x="7854024" y="0"/>
          <a:ext cx="2180312" cy="655150"/>
        </a:xfrm>
        <a:prstGeom prst="chevron">
          <a:avLst/>
        </a:prstGeom>
      </dgm:spPr>
    </dgm:pt>
  </dgm:ptLst>
  <dgm:cxnLst>
    <dgm:cxn modelId="{AFE43D0E-018D-4E8C-A01B-08484937AAA7}" type="presOf" srcId="{F2A7649E-C57D-4FE2-9C90-C410B33559DE}" destId="{E866974B-A59B-47AB-A45B-CC71DA22BC96}" srcOrd="0" destOrd="0" presId="urn:microsoft.com/office/officeart/2005/8/layout/chevron1"/>
    <dgm:cxn modelId="{784AB22A-F445-4A44-8820-D4C5BC747361}" type="presOf" srcId="{FBFD6A7C-D7B2-4967-8555-63027F9A6EC2}" destId="{26B93569-989C-4DF5-AC93-65410CBB4539}" srcOrd="0" destOrd="0" presId="urn:microsoft.com/office/officeart/2005/8/layout/chevron1"/>
    <dgm:cxn modelId="{5D67F02E-EF1D-42BF-92A1-C0962B524C61}" type="presOf" srcId="{742DE8D4-9301-484A-8F63-731A27ADCE32}" destId="{3A1FA1A4-8EA4-4780-AC97-4DB7EA6A10E1}" srcOrd="0" destOrd="0" presId="urn:microsoft.com/office/officeart/2005/8/layout/chevron1"/>
    <dgm:cxn modelId="{E3EFE94C-08D0-4C9E-990C-3C80A3FBB1B3}" type="presOf" srcId="{F92A7048-DBB7-403E-9A4E-73C181354F4C}" destId="{B7350D05-9C4D-414F-8A54-51D34D994996}" srcOrd="0" destOrd="0" presId="urn:microsoft.com/office/officeart/2005/8/layout/chevron1"/>
    <dgm:cxn modelId="{A21F8254-C2C6-4949-AB50-2A9216578632}" type="presOf" srcId="{4B845F7B-7F73-4F3A-990D-0DC3CF999CB0}" destId="{8D6B77EC-003E-42A0-832B-115E17D17573}" srcOrd="0" destOrd="0" presId="urn:microsoft.com/office/officeart/2005/8/layout/chevron1"/>
    <dgm:cxn modelId="{454B4794-8A95-4EB4-81AE-C0DF3D19A27F}" srcId="{FBFD6A7C-D7B2-4967-8555-63027F9A6EC2}" destId="{742DE8D4-9301-484A-8F63-731A27ADCE32}" srcOrd="1" destOrd="0" parTransId="{1B83C911-28EF-4147-985D-3E2B8B9B34B0}" sibTransId="{7412FA6F-3844-496B-89B9-0F2757A668DC}"/>
    <dgm:cxn modelId="{8707CCA4-82B0-4C19-802B-0D272C2EB262}" type="presOf" srcId="{6B3AB3A4-6D90-4810-9A76-E963F7DB9041}" destId="{96318286-BFD3-413C-B66B-F917C53AFAD9}" srcOrd="0" destOrd="0" presId="urn:microsoft.com/office/officeart/2005/8/layout/chevron1"/>
    <dgm:cxn modelId="{B8225CBC-31E8-42BE-8281-EE25CDE3C20E}" srcId="{FBFD6A7C-D7B2-4967-8555-63027F9A6EC2}" destId="{F92A7048-DBB7-403E-9A4E-73C181354F4C}" srcOrd="0" destOrd="0" parTransId="{171966A5-9B3F-48D0-B4FD-A8F7C6C81B21}" sibTransId="{0E24BFC7-A64D-427E-8207-E0870D399469}"/>
    <dgm:cxn modelId="{55DC11D6-9EC2-4CD9-948F-4310ABB67BDB}" srcId="{FBFD6A7C-D7B2-4967-8555-63027F9A6EC2}" destId="{F2A7649E-C57D-4FE2-9C90-C410B33559DE}" srcOrd="4" destOrd="0" parTransId="{11FCC1A5-D7B3-4482-BB5D-4744FEA2DE3F}" sibTransId="{F9671CD6-C881-4FD3-AC7E-C5D9A5BC976D}"/>
    <dgm:cxn modelId="{61B11DE9-0E2D-4662-A7FF-993441DBCDDA}" srcId="{FBFD6A7C-D7B2-4967-8555-63027F9A6EC2}" destId="{4B845F7B-7F73-4F3A-990D-0DC3CF999CB0}" srcOrd="2" destOrd="0" parTransId="{8AAA0FF9-7E63-4101-8174-D671AFD210D3}" sibTransId="{52FD83FE-E889-4D09-B094-E4D11C7EEDD4}"/>
    <dgm:cxn modelId="{D61CA4F1-2678-4E9D-A8AA-B08A60DEDACA}" srcId="{FBFD6A7C-D7B2-4967-8555-63027F9A6EC2}" destId="{6B3AB3A4-6D90-4810-9A76-E963F7DB9041}" srcOrd="3" destOrd="0" parTransId="{F02FDD37-C042-44E6-9B6A-2A457B92EA70}" sibTransId="{0EA4334B-7220-4DE7-B8B4-61C7D1127D5A}"/>
    <dgm:cxn modelId="{D3CBAE58-5D1E-4C41-A441-3EE4457E214D}" type="presParOf" srcId="{26B93569-989C-4DF5-AC93-65410CBB4539}" destId="{B7350D05-9C4D-414F-8A54-51D34D994996}" srcOrd="0" destOrd="0" presId="urn:microsoft.com/office/officeart/2005/8/layout/chevron1"/>
    <dgm:cxn modelId="{99780D11-9F05-43E7-8D5D-3CE9104CA9F2}" type="presParOf" srcId="{26B93569-989C-4DF5-AC93-65410CBB4539}" destId="{6DAEAF44-585D-44A4-B8CD-96D5FFFFD471}" srcOrd="1" destOrd="0" presId="urn:microsoft.com/office/officeart/2005/8/layout/chevron1"/>
    <dgm:cxn modelId="{6084A8F2-DC3F-4DD2-89D3-B55820E389B7}" type="presParOf" srcId="{26B93569-989C-4DF5-AC93-65410CBB4539}" destId="{3A1FA1A4-8EA4-4780-AC97-4DB7EA6A10E1}" srcOrd="2" destOrd="0" presId="urn:microsoft.com/office/officeart/2005/8/layout/chevron1"/>
    <dgm:cxn modelId="{A9B53346-BA3F-4683-812C-35869F658D88}" type="presParOf" srcId="{26B93569-989C-4DF5-AC93-65410CBB4539}" destId="{4AB75A02-1692-4068-86BE-9782AF625B7D}" srcOrd="3" destOrd="0" presId="urn:microsoft.com/office/officeart/2005/8/layout/chevron1"/>
    <dgm:cxn modelId="{1D8C9F9B-60D0-4587-AC8C-84B38DF9517D}" type="presParOf" srcId="{26B93569-989C-4DF5-AC93-65410CBB4539}" destId="{8D6B77EC-003E-42A0-832B-115E17D17573}" srcOrd="4" destOrd="0" presId="urn:microsoft.com/office/officeart/2005/8/layout/chevron1"/>
    <dgm:cxn modelId="{FFB6420F-DD12-4A91-B230-2EA45D8D4AE1}" type="presParOf" srcId="{26B93569-989C-4DF5-AC93-65410CBB4539}" destId="{02865501-A3C4-4D02-8117-C9F0021FC9AE}" srcOrd="5" destOrd="0" presId="urn:microsoft.com/office/officeart/2005/8/layout/chevron1"/>
    <dgm:cxn modelId="{37435D03-39C3-4A37-B868-7379A40C6F54}" type="presParOf" srcId="{26B93569-989C-4DF5-AC93-65410CBB4539}" destId="{96318286-BFD3-413C-B66B-F917C53AFAD9}" srcOrd="6" destOrd="0" presId="urn:microsoft.com/office/officeart/2005/8/layout/chevron1"/>
    <dgm:cxn modelId="{E99D46CA-9185-44F3-8971-47FE47452E68}" type="presParOf" srcId="{26B93569-989C-4DF5-AC93-65410CBB4539}" destId="{BE60120A-726A-4599-80E0-67293BACB73D}" srcOrd="7" destOrd="0" presId="urn:microsoft.com/office/officeart/2005/8/layout/chevron1"/>
    <dgm:cxn modelId="{DB3C7E0B-458B-4A11-B2A8-771E412BB8CF}" type="presParOf" srcId="{26B93569-989C-4DF5-AC93-65410CBB4539}" destId="{E866974B-A59B-47AB-A45B-CC71DA22BC9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FD6A7C-D7B2-4967-8555-63027F9A6EC2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F92A7048-DBB7-403E-9A4E-73C181354F4C}">
      <dgm:prSet phldrT="[Tekst]" custT="1"/>
      <dgm:spPr>
        <a:solidFill>
          <a:srgbClr val="0097AB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r>
            <a:rPr lang="nb-NO" sz="16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ans Serif Collection" panose="020B0502040504020204" pitchFamily="34" charset="0"/>
            </a:rPr>
            <a:t>Introduksjon</a:t>
          </a:r>
        </a:p>
      </dgm:t>
    </dgm:pt>
    <dgm:pt modelId="{171966A5-9B3F-48D0-B4FD-A8F7C6C81B21}" type="parTrans" cxnId="{B8225CBC-31E8-42BE-8281-EE25CDE3C20E}">
      <dgm:prSet/>
      <dgm:spPr/>
      <dgm:t>
        <a:bodyPr/>
        <a:lstStyle/>
        <a:p>
          <a:endParaRPr lang="nb-NO"/>
        </a:p>
      </dgm:t>
    </dgm:pt>
    <dgm:pt modelId="{0E24BFC7-A64D-427E-8207-E0870D399469}" type="sibTrans" cxnId="{B8225CBC-31E8-42BE-8281-EE25CDE3C20E}">
      <dgm:prSet/>
      <dgm:spPr/>
      <dgm:t>
        <a:bodyPr/>
        <a:lstStyle/>
        <a:p>
          <a:endParaRPr lang="nb-NO"/>
        </a:p>
      </dgm:t>
    </dgm:pt>
    <dgm:pt modelId="{742DE8D4-9301-484A-8F63-731A27ADCE32}">
      <dgm:prSet phldrT="[Tekst]" custT="1"/>
      <dgm:spPr>
        <a:solidFill>
          <a:srgbClr val="CBDDE2"/>
        </a:solidFill>
      </dgm:spPr>
      <dgm:t>
        <a:bodyPr/>
        <a:lstStyle/>
        <a:p>
          <a:r>
            <a:rPr lang="nb-NO" sz="16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Hovedmål</a:t>
          </a:r>
        </a:p>
      </dgm:t>
    </dgm:pt>
    <dgm:pt modelId="{1B83C911-28EF-4147-985D-3E2B8B9B34B0}" type="parTrans" cxnId="{454B4794-8A95-4EB4-81AE-C0DF3D19A27F}">
      <dgm:prSet/>
      <dgm:spPr/>
      <dgm:t>
        <a:bodyPr/>
        <a:lstStyle/>
        <a:p>
          <a:endParaRPr lang="nb-NO"/>
        </a:p>
      </dgm:t>
    </dgm:pt>
    <dgm:pt modelId="{7412FA6F-3844-496B-89B9-0F2757A668DC}" type="sibTrans" cxnId="{454B4794-8A95-4EB4-81AE-C0DF3D19A27F}">
      <dgm:prSet/>
      <dgm:spPr/>
      <dgm:t>
        <a:bodyPr/>
        <a:lstStyle/>
        <a:p>
          <a:endParaRPr lang="nb-NO"/>
        </a:p>
      </dgm:t>
    </dgm:pt>
    <dgm:pt modelId="{4B845F7B-7F73-4F3A-990D-0DC3CF999CB0}">
      <dgm:prSet phldrT="[Tekst]" custT="1"/>
      <dgm:spPr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Fokus-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områder</a:t>
          </a:r>
        </a:p>
      </dgm:t>
    </dgm:pt>
    <dgm:pt modelId="{8AAA0FF9-7E63-4101-8174-D671AFD210D3}" type="parTrans" cxnId="{61B11DE9-0E2D-4662-A7FF-993441DBCDDA}">
      <dgm:prSet/>
      <dgm:spPr/>
      <dgm:t>
        <a:bodyPr/>
        <a:lstStyle/>
        <a:p>
          <a:endParaRPr lang="nb-NO"/>
        </a:p>
      </dgm:t>
    </dgm:pt>
    <dgm:pt modelId="{52FD83FE-E889-4D09-B094-E4D11C7EEDD4}" type="sibTrans" cxnId="{61B11DE9-0E2D-4662-A7FF-993441DBCDDA}">
      <dgm:prSet/>
      <dgm:spPr/>
      <dgm:t>
        <a:bodyPr/>
        <a:lstStyle/>
        <a:p>
          <a:endParaRPr lang="nb-NO"/>
        </a:p>
      </dgm:t>
    </dgm:pt>
    <dgm:pt modelId="{6B3AB3A4-6D90-4810-9A76-E963F7DB9041}">
      <dgm:prSet phldrT="[Tekst]" custT="1"/>
      <dgm:spPr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Delmål</a:t>
          </a:r>
        </a:p>
      </dgm:t>
    </dgm:pt>
    <dgm:pt modelId="{F02FDD37-C042-44E6-9B6A-2A457B92EA70}" type="parTrans" cxnId="{D61CA4F1-2678-4E9D-A8AA-B08A60DEDACA}">
      <dgm:prSet/>
      <dgm:spPr/>
      <dgm:t>
        <a:bodyPr/>
        <a:lstStyle/>
        <a:p>
          <a:endParaRPr lang="nb-NO"/>
        </a:p>
      </dgm:t>
    </dgm:pt>
    <dgm:pt modelId="{0EA4334B-7220-4DE7-B8B4-61C7D1127D5A}" type="sibTrans" cxnId="{D61CA4F1-2678-4E9D-A8AA-B08A60DEDACA}">
      <dgm:prSet/>
      <dgm:spPr/>
      <dgm:t>
        <a:bodyPr/>
        <a:lstStyle/>
        <a:p>
          <a:endParaRPr lang="nb-NO"/>
        </a:p>
      </dgm:t>
    </dgm:pt>
    <dgm:pt modelId="{F2A7649E-C57D-4FE2-9C90-C410B33559DE}">
      <dgm:prSet phldrT="[Tekst]" custT="1"/>
      <dgm:spPr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Implementering</a:t>
          </a:r>
        </a:p>
      </dgm:t>
    </dgm:pt>
    <dgm:pt modelId="{11FCC1A5-D7B3-4482-BB5D-4744FEA2DE3F}" type="parTrans" cxnId="{55DC11D6-9EC2-4CD9-948F-4310ABB67BDB}">
      <dgm:prSet/>
      <dgm:spPr/>
      <dgm:t>
        <a:bodyPr/>
        <a:lstStyle/>
        <a:p>
          <a:endParaRPr lang="nb-NO"/>
        </a:p>
      </dgm:t>
    </dgm:pt>
    <dgm:pt modelId="{F9671CD6-C881-4FD3-AC7E-C5D9A5BC976D}" type="sibTrans" cxnId="{55DC11D6-9EC2-4CD9-948F-4310ABB67BDB}">
      <dgm:prSet/>
      <dgm:spPr/>
      <dgm:t>
        <a:bodyPr/>
        <a:lstStyle/>
        <a:p>
          <a:endParaRPr lang="nb-NO"/>
        </a:p>
      </dgm:t>
    </dgm:pt>
    <dgm:pt modelId="{26B93569-989C-4DF5-AC93-65410CBB4539}" type="pres">
      <dgm:prSet presAssocID="{FBFD6A7C-D7B2-4967-8555-63027F9A6EC2}" presName="Name0" presStyleCnt="0">
        <dgm:presLayoutVars>
          <dgm:dir/>
          <dgm:animLvl val="lvl"/>
          <dgm:resizeHandles val="exact"/>
        </dgm:presLayoutVars>
      </dgm:prSet>
      <dgm:spPr/>
    </dgm:pt>
    <dgm:pt modelId="{B7350D05-9C4D-414F-8A54-51D34D994996}" type="pres">
      <dgm:prSet presAssocID="{F92A7048-DBB7-403E-9A4E-73C181354F4C}" presName="parTxOnly" presStyleLbl="node1" presStyleIdx="0" presStyleCnt="5" custLinFactNeighborX="-8022" custLinFactNeighborY="2759">
        <dgm:presLayoutVars>
          <dgm:chMax val="0"/>
          <dgm:chPref val="0"/>
          <dgm:bulletEnabled val="1"/>
        </dgm:presLayoutVars>
      </dgm:prSet>
      <dgm:spPr>
        <a:xfrm>
          <a:off x="0" y="0"/>
          <a:ext cx="2180312" cy="655150"/>
        </a:xfrm>
        <a:prstGeom prst="chevron">
          <a:avLst/>
        </a:prstGeom>
      </dgm:spPr>
    </dgm:pt>
    <dgm:pt modelId="{6DAEAF44-585D-44A4-B8CD-96D5FFFFD471}" type="pres">
      <dgm:prSet presAssocID="{0E24BFC7-A64D-427E-8207-E0870D399469}" presName="parTxOnlySpace" presStyleCnt="0"/>
      <dgm:spPr/>
    </dgm:pt>
    <dgm:pt modelId="{3A1FA1A4-8EA4-4780-AC97-4DB7EA6A10E1}" type="pres">
      <dgm:prSet presAssocID="{742DE8D4-9301-484A-8F63-731A27ADCE32}" presName="parTxOnly" presStyleLbl="node1" presStyleIdx="1" presStyleCnt="5" custLinFactNeighborX="7774" custLinFactNeighborY="-2660">
        <dgm:presLayoutVars>
          <dgm:chMax val="0"/>
          <dgm:chPref val="0"/>
          <dgm:bulletEnabled val="1"/>
        </dgm:presLayoutVars>
      </dgm:prSet>
      <dgm:spPr/>
    </dgm:pt>
    <dgm:pt modelId="{4AB75A02-1692-4068-86BE-9782AF625B7D}" type="pres">
      <dgm:prSet presAssocID="{7412FA6F-3844-496B-89B9-0F2757A668DC}" presName="parTxOnlySpace" presStyleCnt="0"/>
      <dgm:spPr/>
    </dgm:pt>
    <dgm:pt modelId="{8D6B77EC-003E-42A0-832B-115E17D17573}" type="pres">
      <dgm:prSet presAssocID="{4B845F7B-7F73-4F3A-990D-0DC3CF999CB0}" presName="parTxOnly" presStyleLbl="node1" presStyleIdx="2" presStyleCnt="5" custLinFactNeighborX="4934" custLinFactNeighborY="2467">
        <dgm:presLayoutVars>
          <dgm:chMax val="0"/>
          <dgm:chPref val="0"/>
          <dgm:bulletEnabled val="1"/>
        </dgm:presLayoutVars>
      </dgm:prSet>
      <dgm:spPr>
        <a:xfrm>
          <a:off x="3927012" y="82"/>
          <a:ext cx="2180312" cy="872124"/>
        </a:xfrm>
        <a:prstGeom prst="chevron">
          <a:avLst/>
        </a:prstGeom>
      </dgm:spPr>
    </dgm:pt>
    <dgm:pt modelId="{02865501-A3C4-4D02-8117-C9F0021FC9AE}" type="pres">
      <dgm:prSet presAssocID="{52FD83FE-E889-4D09-B094-E4D11C7EEDD4}" presName="parTxOnlySpace" presStyleCnt="0"/>
      <dgm:spPr/>
    </dgm:pt>
    <dgm:pt modelId="{96318286-BFD3-413C-B66B-F917C53AFAD9}" type="pres">
      <dgm:prSet presAssocID="{6B3AB3A4-6D90-4810-9A76-E963F7DB9041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xfrm>
          <a:off x="5889293" y="82"/>
          <a:ext cx="2180312" cy="872124"/>
        </a:xfrm>
        <a:prstGeom prst="chevron">
          <a:avLst/>
        </a:prstGeom>
      </dgm:spPr>
    </dgm:pt>
    <dgm:pt modelId="{BE60120A-726A-4599-80E0-67293BACB73D}" type="pres">
      <dgm:prSet presAssocID="{0EA4334B-7220-4DE7-B8B4-61C7D1127D5A}" presName="parTxOnlySpace" presStyleCnt="0"/>
      <dgm:spPr/>
    </dgm:pt>
    <dgm:pt modelId="{E866974B-A59B-47AB-A45B-CC71DA22BC96}" type="pres">
      <dgm:prSet presAssocID="{F2A7649E-C57D-4FE2-9C90-C410B33559DE}" presName="parTxOnly" presStyleLbl="node1" presStyleIdx="4" presStyleCnt="5" custLinFactNeighborX="13385" custLinFactNeighborY="-10394">
        <dgm:presLayoutVars>
          <dgm:chMax val="0"/>
          <dgm:chPref val="0"/>
          <dgm:bulletEnabled val="1"/>
        </dgm:presLayoutVars>
      </dgm:prSet>
      <dgm:spPr>
        <a:xfrm>
          <a:off x="7854024" y="0"/>
          <a:ext cx="2180312" cy="655150"/>
        </a:xfrm>
        <a:prstGeom prst="chevron">
          <a:avLst/>
        </a:prstGeom>
      </dgm:spPr>
    </dgm:pt>
  </dgm:ptLst>
  <dgm:cxnLst>
    <dgm:cxn modelId="{AFE43D0E-018D-4E8C-A01B-08484937AAA7}" type="presOf" srcId="{F2A7649E-C57D-4FE2-9C90-C410B33559DE}" destId="{E866974B-A59B-47AB-A45B-CC71DA22BC96}" srcOrd="0" destOrd="0" presId="urn:microsoft.com/office/officeart/2005/8/layout/chevron1"/>
    <dgm:cxn modelId="{784AB22A-F445-4A44-8820-D4C5BC747361}" type="presOf" srcId="{FBFD6A7C-D7B2-4967-8555-63027F9A6EC2}" destId="{26B93569-989C-4DF5-AC93-65410CBB4539}" srcOrd="0" destOrd="0" presId="urn:microsoft.com/office/officeart/2005/8/layout/chevron1"/>
    <dgm:cxn modelId="{5D67F02E-EF1D-42BF-92A1-C0962B524C61}" type="presOf" srcId="{742DE8D4-9301-484A-8F63-731A27ADCE32}" destId="{3A1FA1A4-8EA4-4780-AC97-4DB7EA6A10E1}" srcOrd="0" destOrd="0" presId="urn:microsoft.com/office/officeart/2005/8/layout/chevron1"/>
    <dgm:cxn modelId="{E3EFE94C-08D0-4C9E-990C-3C80A3FBB1B3}" type="presOf" srcId="{F92A7048-DBB7-403E-9A4E-73C181354F4C}" destId="{B7350D05-9C4D-414F-8A54-51D34D994996}" srcOrd="0" destOrd="0" presId="urn:microsoft.com/office/officeart/2005/8/layout/chevron1"/>
    <dgm:cxn modelId="{A21F8254-C2C6-4949-AB50-2A9216578632}" type="presOf" srcId="{4B845F7B-7F73-4F3A-990D-0DC3CF999CB0}" destId="{8D6B77EC-003E-42A0-832B-115E17D17573}" srcOrd="0" destOrd="0" presId="urn:microsoft.com/office/officeart/2005/8/layout/chevron1"/>
    <dgm:cxn modelId="{454B4794-8A95-4EB4-81AE-C0DF3D19A27F}" srcId="{FBFD6A7C-D7B2-4967-8555-63027F9A6EC2}" destId="{742DE8D4-9301-484A-8F63-731A27ADCE32}" srcOrd="1" destOrd="0" parTransId="{1B83C911-28EF-4147-985D-3E2B8B9B34B0}" sibTransId="{7412FA6F-3844-496B-89B9-0F2757A668DC}"/>
    <dgm:cxn modelId="{8707CCA4-82B0-4C19-802B-0D272C2EB262}" type="presOf" srcId="{6B3AB3A4-6D90-4810-9A76-E963F7DB9041}" destId="{96318286-BFD3-413C-B66B-F917C53AFAD9}" srcOrd="0" destOrd="0" presId="urn:microsoft.com/office/officeart/2005/8/layout/chevron1"/>
    <dgm:cxn modelId="{B8225CBC-31E8-42BE-8281-EE25CDE3C20E}" srcId="{FBFD6A7C-D7B2-4967-8555-63027F9A6EC2}" destId="{F92A7048-DBB7-403E-9A4E-73C181354F4C}" srcOrd="0" destOrd="0" parTransId="{171966A5-9B3F-48D0-B4FD-A8F7C6C81B21}" sibTransId="{0E24BFC7-A64D-427E-8207-E0870D399469}"/>
    <dgm:cxn modelId="{55DC11D6-9EC2-4CD9-948F-4310ABB67BDB}" srcId="{FBFD6A7C-D7B2-4967-8555-63027F9A6EC2}" destId="{F2A7649E-C57D-4FE2-9C90-C410B33559DE}" srcOrd="4" destOrd="0" parTransId="{11FCC1A5-D7B3-4482-BB5D-4744FEA2DE3F}" sibTransId="{F9671CD6-C881-4FD3-AC7E-C5D9A5BC976D}"/>
    <dgm:cxn modelId="{61B11DE9-0E2D-4662-A7FF-993441DBCDDA}" srcId="{FBFD6A7C-D7B2-4967-8555-63027F9A6EC2}" destId="{4B845F7B-7F73-4F3A-990D-0DC3CF999CB0}" srcOrd="2" destOrd="0" parTransId="{8AAA0FF9-7E63-4101-8174-D671AFD210D3}" sibTransId="{52FD83FE-E889-4D09-B094-E4D11C7EEDD4}"/>
    <dgm:cxn modelId="{D61CA4F1-2678-4E9D-A8AA-B08A60DEDACA}" srcId="{FBFD6A7C-D7B2-4967-8555-63027F9A6EC2}" destId="{6B3AB3A4-6D90-4810-9A76-E963F7DB9041}" srcOrd="3" destOrd="0" parTransId="{F02FDD37-C042-44E6-9B6A-2A457B92EA70}" sibTransId="{0EA4334B-7220-4DE7-B8B4-61C7D1127D5A}"/>
    <dgm:cxn modelId="{D3CBAE58-5D1E-4C41-A441-3EE4457E214D}" type="presParOf" srcId="{26B93569-989C-4DF5-AC93-65410CBB4539}" destId="{B7350D05-9C4D-414F-8A54-51D34D994996}" srcOrd="0" destOrd="0" presId="urn:microsoft.com/office/officeart/2005/8/layout/chevron1"/>
    <dgm:cxn modelId="{99780D11-9F05-43E7-8D5D-3CE9104CA9F2}" type="presParOf" srcId="{26B93569-989C-4DF5-AC93-65410CBB4539}" destId="{6DAEAF44-585D-44A4-B8CD-96D5FFFFD471}" srcOrd="1" destOrd="0" presId="urn:microsoft.com/office/officeart/2005/8/layout/chevron1"/>
    <dgm:cxn modelId="{6084A8F2-DC3F-4DD2-89D3-B55820E389B7}" type="presParOf" srcId="{26B93569-989C-4DF5-AC93-65410CBB4539}" destId="{3A1FA1A4-8EA4-4780-AC97-4DB7EA6A10E1}" srcOrd="2" destOrd="0" presId="urn:microsoft.com/office/officeart/2005/8/layout/chevron1"/>
    <dgm:cxn modelId="{A9B53346-BA3F-4683-812C-35869F658D88}" type="presParOf" srcId="{26B93569-989C-4DF5-AC93-65410CBB4539}" destId="{4AB75A02-1692-4068-86BE-9782AF625B7D}" srcOrd="3" destOrd="0" presId="urn:microsoft.com/office/officeart/2005/8/layout/chevron1"/>
    <dgm:cxn modelId="{1D8C9F9B-60D0-4587-AC8C-84B38DF9517D}" type="presParOf" srcId="{26B93569-989C-4DF5-AC93-65410CBB4539}" destId="{8D6B77EC-003E-42A0-832B-115E17D17573}" srcOrd="4" destOrd="0" presId="urn:microsoft.com/office/officeart/2005/8/layout/chevron1"/>
    <dgm:cxn modelId="{FFB6420F-DD12-4A91-B230-2EA45D8D4AE1}" type="presParOf" srcId="{26B93569-989C-4DF5-AC93-65410CBB4539}" destId="{02865501-A3C4-4D02-8117-C9F0021FC9AE}" srcOrd="5" destOrd="0" presId="urn:microsoft.com/office/officeart/2005/8/layout/chevron1"/>
    <dgm:cxn modelId="{37435D03-39C3-4A37-B868-7379A40C6F54}" type="presParOf" srcId="{26B93569-989C-4DF5-AC93-65410CBB4539}" destId="{96318286-BFD3-413C-B66B-F917C53AFAD9}" srcOrd="6" destOrd="0" presId="urn:microsoft.com/office/officeart/2005/8/layout/chevron1"/>
    <dgm:cxn modelId="{E99D46CA-9185-44F3-8971-47FE47452E68}" type="presParOf" srcId="{26B93569-989C-4DF5-AC93-65410CBB4539}" destId="{BE60120A-726A-4599-80E0-67293BACB73D}" srcOrd="7" destOrd="0" presId="urn:microsoft.com/office/officeart/2005/8/layout/chevron1"/>
    <dgm:cxn modelId="{DB3C7E0B-458B-4A11-B2A8-771E412BB8CF}" type="presParOf" srcId="{26B93569-989C-4DF5-AC93-65410CBB4539}" destId="{E866974B-A59B-47AB-A45B-CC71DA22BC9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FD6A7C-D7B2-4967-8555-63027F9A6EC2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F92A7048-DBB7-403E-9A4E-73C181354F4C}">
      <dgm:prSet phldrT="[Tekst]" custT="1"/>
      <dgm:spPr>
        <a:solidFill>
          <a:srgbClr val="CBDDE2"/>
        </a:solidFill>
      </dgm:spPr>
      <dgm:t>
        <a:bodyPr/>
        <a:lstStyle/>
        <a:p>
          <a:r>
            <a:rPr lang="nb-NO" sz="160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ans Serif Collection" panose="020B0502040504020204" pitchFamily="34" charset="0"/>
            </a:rPr>
            <a:t>Introduksjon</a:t>
          </a:r>
        </a:p>
      </dgm:t>
    </dgm:pt>
    <dgm:pt modelId="{171966A5-9B3F-48D0-B4FD-A8F7C6C81B21}" type="parTrans" cxnId="{B8225CBC-31E8-42BE-8281-EE25CDE3C20E}">
      <dgm:prSet/>
      <dgm:spPr/>
      <dgm:t>
        <a:bodyPr/>
        <a:lstStyle/>
        <a:p>
          <a:endParaRPr lang="nb-NO"/>
        </a:p>
      </dgm:t>
    </dgm:pt>
    <dgm:pt modelId="{0E24BFC7-A64D-427E-8207-E0870D399469}" type="sibTrans" cxnId="{B8225CBC-31E8-42BE-8281-EE25CDE3C20E}">
      <dgm:prSet/>
      <dgm:spPr/>
      <dgm:t>
        <a:bodyPr/>
        <a:lstStyle/>
        <a:p>
          <a:endParaRPr lang="nb-NO"/>
        </a:p>
      </dgm:t>
    </dgm:pt>
    <dgm:pt modelId="{742DE8D4-9301-484A-8F63-731A27ADCE32}">
      <dgm:prSet phldrT="[Tekst]" custT="1"/>
      <dgm:spPr>
        <a:solidFill>
          <a:srgbClr val="0097AB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r>
            <a:rPr lang="nb-NO" sz="16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Hovedmål</a:t>
          </a:r>
        </a:p>
      </dgm:t>
    </dgm:pt>
    <dgm:pt modelId="{1B83C911-28EF-4147-985D-3E2B8B9B34B0}" type="parTrans" cxnId="{454B4794-8A95-4EB4-81AE-C0DF3D19A27F}">
      <dgm:prSet/>
      <dgm:spPr/>
      <dgm:t>
        <a:bodyPr/>
        <a:lstStyle/>
        <a:p>
          <a:endParaRPr lang="nb-NO"/>
        </a:p>
      </dgm:t>
    </dgm:pt>
    <dgm:pt modelId="{7412FA6F-3844-496B-89B9-0F2757A668DC}" type="sibTrans" cxnId="{454B4794-8A95-4EB4-81AE-C0DF3D19A27F}">
      <dgm:prSet/>
      <dgm:spPr/>
      <dgm:t>
        <a:bodyPr/>
        <a:lstStyle/>
        <a:p>
          <a:endParaRPr lang="nb-NO"/>
        </a:p>
      </dgm:t>
    </dgm:pt>
    <dgm:pt modelId="{4B845F7B-7F73-4F3A-990D-0DC3CF999CB0}">
      <dgm:prSet phldrT="[Tekst]" custT="1"/>
      <dgm:spPr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Fokus-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områder</a:t>
          </a:r>
        </a:p>
      </dgm:t>
    </dgm:pt>
    <dgm:pt modelId="{8AAA0FF9-7E63-4101-8174-D671AFD210D3}" type="parTrans" cxnId="{61B11DE9-0E2D-4662-A7FF-993441DBCDDA}">
      <dgm:prSet/>
      <dgm:spPr/>
      <dgm:t>
        <a:bodyPr/>
        <a:lstStyle/>
        <a:p>
          <a:endParaRPr lang="nb-NO"/>
        </a:p>
      </dgm:t>
    </dgm:pt>
    <dgm:pt modelId="{52FD83FE-E889-4D09-B094-E4D11C7EEDD4}" type="sibTrans" cxnId="{61B11DE9-0E2D-4662-A7FF-993441DBCDDA}">
      <dgm:prSet/>
      <dgm:spPr/>
      <dgm:t>
        <a:bodyPr/>
        <a:lstStyle/>
        <a:p>
          <a:endParaRPr lang="nb-NO"/>
        </a:p>
      </dgm:t>
    </dgm:pt>
    <dgm:pt modelId="{6B3AB3A4-6D90-4810-9A76-E963F7DB9041}">
      <dgm:prSet phldrT="[Tekst]" custT="1"/>
      <dgm:spPr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Delmål</a:t>
          </a:r>
        </a:p>
      </dgm:t>
    </dgm:pt>
    <dgm:pt modelId="{F02FDD37-C042-44E6-9B6A-2A457B92EA70}" type="parTrans" cxnId="{D61CA4F1-2678-4E9D-A8AA-B08A60DEDACA}">
      <dgm:prSet/>
      <dgm:spPr/>
      <dgm:t>
        <a:bodyPr/>
        <a:lstStyle/>
        <a:p>
          <a:endParaRPr lang="nb-NO"/>
        </a:p>
      </dgm:t>
    </dgm:pt>
    <dgm:pt modelId="{0EA4334B-7220-4DE7-B8B4-61C7D1127D5A}" type="sibTrans" cxnId="{D61CA4F1-2678-4E9D-A8AA-B08A60DEDACA}">
      <dgm:prSet/>
      <dgm:spPr/>
      <dgm:t>
        <a:bodyPr/>
        <a:lstStyle/>
        <a:p>
          <a:endParaRPr lang="nb-NO"/>
        </a:p>
      </dgm:t>
    </dgm:pt>
    <dgm:pt modelId="{F2A7649E-C57D-4FE2-9C90-C410B33559DE}">
      <dgm:prSet phldrT="[Tekst]" custT="1"/>
      <dgm:spPr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Implementering</a:t>
          </a:r>
        </a:p>
      </dgm:t>
    </dgm:pt>
    <dgm:pt modelId="{11FCC1A5-D7B3-4482-BB5D-4744FEA2DE3F}" type="parTrans" cxnId="{55DC11D6-9EC2-4CD9-948F-4310ABB67BDB}">
      <dgm:prSet/>
      <dgm:spPr/>
      <dgm:t>
        <a:bodyPr/>
        <a:lstStyle/>
        <a:p>
          <a:endParaRPr lang="nb-NO"/>
        </a:p>
      </dgm:t>
    </dgm:pt>
    <dgm:pt modelId="{F9671CD6-C881-4FD3-AC7E-C5D9A5BC976D}" type="sibTrans" cxnId="{55DC11D6-9EC2-4CD9-948F-4310ABB67BDB}">
      <dgm:prSet/>
      <dgm:spPr/>
      <dgm:t>
        <a:bodyPr/>
        <a:lstStyle/>
        <a:p>
          <a:endParaRPr lang="nb-NO"/>
        </a:p>
      </dgm:t>
    </dgm:pt>
    <dgm:pt modelId="{26B93569-989C-4DF5-AC93-65410CBB4539}" type="pres">
      <dgm:prSet presAssocID="{FBFD6A7C-D7B2-4967-8555-63027F9A6EC2}" presName="Name0" presStyleCnt="0">
        <dgm:presLayoutVars>
          <dgm:dir/>
          <dgm:animLvl val="lvl"/>
          <dgm:resizeHandles val="exact"/>
        </dgm:presLayoutVars>
      </dgm:prSet>
      <dgm:spPr/>
    </dgm:pt>
    <dgm:pt modelId="{B7350D05-9C4D-414F-8A54-51D34D994996}" type="pres">
      <dgm:prSet presAssocID="{F92A7048-DBB7-403E-9A4E-73C181354F4C}" presName="parTxOnly" presStyleLbl="node1" presStyleIdx="0" presStyleCnt="5" custLinFactNeighborX="-8022" custLinFactNeighborY="2759">
        <dgm:presLayoutVars>
          <dgm:chMax val="0"/>
          <dgm:chPref val="0"/>
          <dgm:bulletEnabled val="1"/>
        </dgm:presLayoutVars>
      </dgm:prSet>
      <dgm:spPr/>
    </dgm:pt>
    <dgm:pt modelId="{6DAEAF44-585D-44A4-B8CD-96D5FFFFD471}" type="pres">
      <dgm:prSet presAssocID="{0E24BFC7-A64D-427E-8207-E0870D399469}" presName="parTxOnlySpace" presStyleCnt="0"/>
      <dgm:spPr/>
    </dgm:pt>
    <dgm:pt modelId="{3A1FA1A4-8EA4-4780-AC97-4DB7EA6A10E1}" type="pres">
      <dgm:prSet presAssocID="{742DE8D4-9301-484A-8F63-731A27ADCE32}" presName="parTxOnly" presStyleLbl="node1" presStyleIdx="1" presStyleCnt="5" custLinFactNeighborX="9083" custLinFactNeighborY="1485">
        <dgm:presLayoutVars>
          <dgm:chMax val="0"/>
          <dgm:chPref val="0"/>
          <dgm:bulletEnabled val="1"/>
        </dgm:presLayoutVars>
      </dgm:prSet>
      <dgm:spPr>
        <a:xfrm>
          <a:off x="1916441" y="0"/>
          <a:ext cx="2180312" cy="655150"/>
        </a:xfrm>
        <a:prstGeom prst="chevron">
          <a:avLst/>
        </a:prstGeom>
      </dgm:spPr>
    </dgm:pt>
    <dgm:pt modelId="{4AB75A02-1692-4068-86BE-9782AF625B7D}" type="pres">
      <dgm:prSet presAssocID="{7412FA6F-3844-496B-89B9-0F2757A668DC}" presName="parTxOnlySpace" presStyleCnt="0"/>
      <dgm:spPr/>
    </dgm:pt>
    <dgm:pt modelId="{8D6B77EC-003E-42A0-832B-115E17D17573}" type="pres">
      <dgm:prSet presAssocID="{4B845F7B-7F73-4F3A-990D-0DC3CF999CB0}" presName="parTxOnly" presStyleLbl="node1" presStyleIdx="2" presStyleCnt="5" custLinFactNeighborX="4934" custLinFactNeighborY="2467">
        <dgm:presLayoutVars>
          <dgm:chMax val="0"/>
          <dgm:chPref val="0"/>
          <dgm:bulletEnabled val="1"/>
        </dgm:presLayoutVars>
      </dgm:prSet>
      <dgm:spPr>
        <a:xfrm>
          <a:off x="3937769" y="0"/>
          <a:ext cx="2180312" cy="655150"/>
        </a:xfrm>
        <a:prstGeom prst="chevron">
          <a:avLst/>
        </a:prstGeom>
      </dgm:spPr>
    </dgm:pt>
    <dgm:pt modelId="{02865501-A3C4-4D02-8117-C9F0021FC9AE}" type="pres">
      <dgm:prSet presAssocID="{52FD83FE-E889-4D09-B094-E4D11C7EEDD4}" presName="parTxOnlySpace" presStyleCnt="0"/>
      <dgm:spPr/>
    </dgm:pt>
    <dgm:pt modelId="{96318286-BFD3-413C-B66B-F917C53AFAD9}" type="pres">
      <dgm:prSet presAssocID="{6B3AB3A4-6D90-4810-9A76-E963F7DB9041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xfrm>
          <a:off x="5889293" y="82"/>
          <a:ext cx="2180312" cy="872124"/>
        </a:xfrm>
        <a:prstGeom prst="chevron">
          <a:avLst/>
        </a:prstGeom>
      </dgm:spPr>
    </dgm:pt>
    <dgm:pt modelId="{BE60120A-726A-4599-80E0-67293BACB73D}" type="pres">
      <dgm:prSet presAssocID="{0EA4334B-7220-4DE7-B8B4-61C7D1127D5A}" presName="parTxOnlySpace" presStyleCnt="0"/>
      <dgm:spPr/>
    </dgm:pt>
    <dgm:pt modelId="{E866974B-A59B-47AB-A45B-CC71DA22BC96}" type="pres">
      <dgm:prSet presAssocID="{F2A7649E-C57D-4FE2-9C90-C410B33559DE}" presName="parTxOnly" presStyleLbl="node1" presStyleIdx="4" presStyleCnt="5">
        <dgm:presLayoutVars>
          <dgm:chMax val="0"/>
          <dgm:chPref val="0"/>
          <dgm:bulletEnabled val="1"/>
        </dgm:presLayoutVars>
      </dgm:prSet>
      <dgm:spPr>
        <a:xfrm>
          <a:off x="7851574" y="0"/>
          <a:ext cx="2180312" cy="655150"/>
        </a:xfrm>
        <a:prstGeom prst="chevron">
          <a:avLst/>
        </a:prstGeom>
      </dgm:spPr>
    </dgm:pt>
  </dgm:ptLst>
  <dgm:cxnLst>
    <dgm:cxn modelId="{AFE43D0E-018D-4E8C-A01B-08484937AAA7}" type="presOf" srcId="{F2A7649E-C57D-4FE2-9C90-C410B33559DE}" destId="{E866974B-A59B-47AB-A45B-CC71DA22BC96}" srcOrd="0" destOrd="0" presId="urn:microsoft.com/office/officeart/2005/8/layout/chevron1"/>
    <dgm:cxn modelId="{784AB22A-F445-4A44-8820-D4C5BC747361}" type="presOf" srcId="{FBFD6A7C-D7B2-4967-8555-63027F9A6EC2}" destId="{26B93569-989C-4DF5-AC93-65410CBB4539}" srcOrd="0" destOrd="0" presId="urn:microsoft.com/office/officeart/2005/8/layout/chevron1"/>
    <dgm:cxn modelId="{5D67F02E-EF1D-42BF-92A1-C0962B524C61}" type="presOf" srcId="{742DE8D4-9301-484A-8F63-731A27ADCE32}" destId="{3A1FA1A4-8EA4-4780-AC97-4DB7EA6A10E1}" srcOrd="0" destOrd="0" presId="urn:microsoft.com/office/officeart/2005/8/layout/chevron1"/>
    <dgm:cxn modelId="{E3EFE94C-08D0-4C9E-990C-3C80A3FBB1B3}" type="presOf" srcId="{F92A7048-DBB7-403E-9A4E-73C181354F4C}" destId="{B7350D05-9C4D-414F-8A54-51D34D994996}" srcOrd="0" destOrd="0" presId="urn:microsoft.com/office/officeart/2005/8/layout/chevron1"/>
    <dgm:cxn modelId="{A21F8254-C2C6-4949-AB50-2A9216578632}" type="presOf" srcId="{4B845F7B-7F73-4F3A-990D-0DC3CF999CB0}" destId="{8D6B77EC-003E-42A0-832B-115E17D17573}" srcOrd="0" destOrd="0" presId="urn:microsoft.com/office/officeart/2005/8/layout/chevron1"/>
    <dgm:cxn modelId="{454B4794-8A95-4EB4-81AE-C0DF3D19A27F}" srcId="{FBFD6A7C-D7B2-4967-8555-63027F9A6EC2}" destId="{742DE8D4-9301-484A-8F63-731A27ADCE32}" srcOrd="1" destOrd="0" parTransId="{1B83C911-28EF-4147-985D-3E2B8B9B34B0}" sibTransId="{7412FA6F-3844-496B-89B9-0F2757A668DC}"/>
    <dgm:cxn modelId="{8707CCA4-82B0-4C19-802B-0D272C2EB262}" type="presOf" srcId="{6B3AB3A4-6D90-4810-9A76-E963F7DB9041}" destId="{96318286-BFD3-413C-B66B-F917C53AFAD9}" srcOrd="0" destOrd="0" presId="urn:microsoft.com/office/officeart/2005/8/layout/chevron1"/>
    <dgm:cxn modelId="{B8225CBC-31E8-42BE-8281-EE25CDE3C20E}" srcId="{FBFD6A7C-D7B2-4967-8555-63027F9A6EC2}" destId="{F92A7048-DBB7-403E-9A4E-73C181354F4C}" srcOrd="0" destOrd="0" parTransId="{171966A5-9B3F-48D0-B4FD-A8F7C6C81B21}" sibTransId="{0E24BFC7-A64D-427E-8207-E0870D399469}"/>
    <dgm:cxn modelId="{55DC11D6-9EC2-4CD9-948F-4310ABB67BDB}" srcId="{FBFD6A7C-D7B2-4967-8555-63027F9A6EC2}" destId="{F2A7649E-C57D-4FE2-9C90-C410B33559DE}" srcOrd="4" destOrd="0" parTransId="{11FCC1A5-D7B3-4482-BB5D-4744FEA2DE3F}" sibTransId="{F9671CD6-C881-4FD3-AC7E-C5D9A5BC976D}"/>
    <dgm:cxn modelId="{61B11DE9-0E2D-4662-A7FF-993441DBCDDA}" srcId="{FBFD6A7C-D7B2-4967-8555-63027F9A6EC2}" destId="{4B845F7B-7F73-4F3A-990D-0DC3CF999CB0}" srcOrd="2" destOrd="0" parTransId="{8AAA0FF9-7E63-4101-8174-D671AFD210D3}" sibTransId="{52FD83FE-E889-4D09-B094-E4D11C7EEDD4}"/>
    <dgm:cxn modelId="{D61CA4F1-2678-4E9D-A8AA-B08A60DEDACA}" srcId="{FBFD6A7C-D7B2-4967-8555-63027F9A6EC2}" destId="{6B3AB3A4-6D90-4810-9A76-E963F7DB9041}" srcOrd="3" destOrd="0" parTransId="{F02FDD37-C042-44E6-9B6A-2A457B92EA70}" sibTransId="{0EA4334B-7220-4DE7-B8B4-61C7D1127D5A}"/>
    <dgm:cxn modelId="{D3CBAE58-5D1E-4C41-A441-3EE4457E214D}" type="presParOf" srcId="{26B93569-989C-4DF5-AC93-65410CBB4539}" destId="{B7350D05-9C4D-414F-8A54-51D34D994996}" srcOrd="0" destOrd="0" presId="urn:microsoft.com/office/officeart/2005/8/layout/chevron1"/>
    <dgm:cxn modelId="{99780D11-9F05-43E7-8D5D-3CE9104CA9F2}" type="presParOf" srcId="{26B93569-989C-4DF5-AC93-65410CBB4539}" destId="{6DAEAF44-585D-44A4-B8CD-96D5FFFFD471}" srcOrd="1" destOrd="0" presId="urn:microsoft.com/office/officeart/2005/8/layout/chevron1"/>
    <dgm:cxn modelId="{6084A8F2-DC3F-4DD2-89D3-B55820E389B7}" type="presParOf" srcId="{26B93569-989C-4DF5-AC93-65410CBB4539}" destId="{3A1FA1A4-8EA4-4780-AC97-4DB7EA6A10E1}" srcOrd="2" destOrd="0" presId="urn:microsoft.com/office/officeart/2005/8/layout/chevron1"/>
    <dgm:cxn modelId="{A9B53346-BA3F-4683-812C-35869F658D88}" type="presParOf" srcId="{26B93569-989C-4DF5-AC93-65410CBB4539}" destId="{4AB75A02-1692-4068-86BE-9782AF625B7D}" srcOrd="3" destOrd="0" presId="urn:microsoft.com/office/officeart/2005/8/layout/chevron1"/>
    <dgm:cxn modelId="{1D8C9F9B-60D0-4587-AC8C-84B38DF9517D}" type="presParOf" srcId="{26B93569-989C-4DF5-AC93-65410CBB4539}" destId="{8D6B77EC-003E-42A0-832B-115E17D17573}" srcOrd="4" destOrd="0" presId="urn:microsoft.com/office/officeart/2005/8/layout/chevron1"/>
    <dgm:cxn modelId="{FFB6420F-DD12-4A91-B230-2EA45D8D4AE1}" type="presParOf" srcId="{26B93569-989C-4DF5-AC93-65410CBB4539}" destId="{02865501-A3C4-4D02-8117-C9F0021FC9AE}" srcOrd="5" destOrd="0" presId="urn:microsoft.com/office/officeart/2005/8/layout/chevron1"/>
    <dgm:cxn modelId="{37435D03-39C3-4A37-B868-7379A40C6F54}" type="presParOf" srcId="{26B93569-989C-4DF5-AC93-65410CBB4539}" destId="{96318286-BFD3-413C-B66B-F917C53AFAD9}" srcOrd="6" destOrd="0" presId="urn:microsoft.com/office/officeart/2005/8/layout/chevron1"/>
    <dgm:cxn modelId="{E99D46CA-9185-44F3-8971-47FE47452E68}" type="presParOf" srcId="{26B93569-989C-4DF5-AC93-65410CBB4539}" destId="{BE60120A-726A-4599-80E0-67293BACB73D}" srcOrd="7" destOrd="0" presId="urn:microsoft.com/office/officeart/2005/8/layout/chevron1"/>
    <dgm:cxn modelId="{DB3C7E0B-458B-4A11-B2A8-771E412BB8CF}" type="presParOf" srcId="{26B93569-989C-4DF5-AC93-65410CBB4539}" destId="{E866974B-A59B-47AB-A45B-CC71DA22BC9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FD6A7C-D7B2-4967-8555-63027F9A6EC2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F92A7048-DBB7-403E-9A4E-73C181354F4C}">
      <dgm:prSet phldrT="[Tekst]" custT="1"/>
      <dgm:spPr>
        <a:solidFill>
          <a:srgbClr val="CBDDE2"/>
        </a:solidFill>
      </dgm:spPr>
      <dgm:t>
        <a:bodyPr/>
        <a:lstStyle/>
        <a:p>
          <a:r>
            <a:rPr lang="nb-NO" sz="160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ans Serif Collection" panose="020B0502040504020204" pitchFamily="34" charset="0"/>
            </a:rPr>
            <a:t>Introduksjon</a:t>
          </a:r>
        </a:p>
      </dgm:t>
    </dgm:pt>
    <dgm:pt modelId="{171966A5-9B3F-48D0-B4FD-A8F7C6C81B21}" type="parTrans" cxnId="{B8225CBC-31E8-42BE-8281-EE25CDE3C20E}">
      <dgm:prSet/>
      <dgm:spPr/>
      <dgm:t>
        <a:bodyPr/>
        <a:lstStyle/>
        <a:p>
          <a:endParaRPr lang="nb-NO"/>
        </a:p>
      </dgm:t>
    </dgm:pt>
    <dgm:pt modelId="{0E24BFC7-A64D-427E-8207-E0870D399469}" type="sibTrans" cxnId="{B8225CBC-31E8-42BE-8281-EE25CDE3C20E}">
      <dgm:prSet/>
      <dgm:spPr/>
      <dgm:t>
        <a:bodyPr/>
        <a:lstStyle/>
        <a:p>
          <a:endParaRPr lang="nb-NO"/>
        </a:p>
      </dgm:t>
    </dgm:pt>
    <dgm:pt modelId="{742DE8D4-9301-484A-8F63-731A27ADCE32}">
      <dgm:prSet phldrT="[Tekst]" custT="1"/>
      <dgm:spPr>
        <a:solidFill>
          <a:srgbClr val="CBDDE2"/>
        </a:solidFill>
      </dgm:spPr>
      <dgm:t>
        <a:bodyPr/>
        <a:lstStyle/>
        <a:p>
          <a:r>
            <a:rPr lang="nb-NO" sz="16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Hovedmål</a:t>
          </a:r>
        </a:p>
      </dgm:t>
    </dgm:pt>
    <dgm:pt modelId="{1B83C911-28EF-4147-985D-3E2B8B9B34B0}" type="parTrans" cxnId="{454B4794-8A95-4EB4-81AE-C0DF3D19A27F}">
      <dgm:prSet/>
      <dgm:spPr/>
      <dgm:t>
        <a:bodyPr/>
        <a:lstStyle/>
        <a:p>
          <a:endParaRPr lang="nb-NO"/>
        </a:p>
      </dgm:t>
    </dgm:pt>
    <dgm:pt modelId="{7412FA6F-3844-496B-89B9-0F2757A668DC}" type="sibTrans" cxnId="{454B4794-8A95-4EB4-81AE-C0DF3D19A27F}">
      <dgm:prSet/>
      <dgm:spPr/>
      <dgm:t>
        <a:bodyPr/>
        <a:lstStyle/>
        <a:p>
          <a:endParaRPr lang="nb-NO"/>
        </a:p>
      </dgm:t>
    </dgm:pt>
    <dgm:pt modelId="{4B845F7B-7F73-4F3A-990D-0DC3CF999CB0}">
      <dgm:prSet phldrT="[Tekst]" custT="1"/>
      <dgm:spPr>
        <a:solidFill>
          <a:srgbClr val="0097AB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Fokus-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områder</a:t>
          </a:r>
        </a:p>
      </dgm:t>
    </dgm:pt>
    <dgm:pt modelId="{8AAA0FF9-7E63-4101-8174-D671AFD210D3}" type="parTrans" cxnId="{61B11DE9-0E2D-4662-A7FF-993441DBCDDA}">
      <dgm:prSet/>
      <dgm:spPr/>
      <dgm:t>
        <a:bodyPr/>
        <a:lstStyle/>
        <a:p>
          <a:endParaRPr lang="nb-NO"/>
        </a:p>
      </dgm:t>
    </dgm:pt>
    <dgm:pt modelId="{52FD83FE-E889-4D09-B094-E4D11C7EEDD4}" type="sibTrans" cxnId="{61B11DE9-0E2D-4662-A7FF-993441DBCDDA}">
      <dgm:prSet/>
      <dgm:spPr/>
      <dgm:t>
        <a:bodyPr/>
        <a:lstStyle/>
        <a:p>
          <a:endParaRPr lang="nb-NO"/>
        </a:p>
      </dgm:t>
    </dgm:pt>
    <dgm:pt modelId="{6B3AB3A4-6D90-4810-9A76-E963F7DB9041}">
      <dgm:prSet phldrT="[Tekst]" custT="1"/>
      <dgm:spPr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Delmål</a:t>
          </a:r>
        </a:p>
      </dgm:t>
    </dgm:pt>
    <dgm:pt modelId="{F02FDD37-C042-44E6-9B6A-2A457B92EA70}" type="parTrans" cxnId="{D61CA4F1-2678-4E9D-A8AA-B08A60DEDACA}">
      <dgm:prSet/>
      <dgm:spPr/>
      <dgm:t>
        <a:bodyPr/>
        <a:lstStyle/>
        <a:p>
          <a:endParaRPr lang="nb-NO"/>
        </a:p>
      </dgm:t>
    </dgm:pt>
    <dgm:pt modelId="{0EA4334B-7220-4DE7-B8B4-61C7D1127D5A}" type="sibTrans" cxnId="{D61CA4F1-2678-4E9D-A8AA-B08A60DEDACA}">
      <dgm:prSet/>
      <dgm:spPr/>
      <dgm:t>
        <a:bodyPr/>
        <a:lstStyle/>
        <a:p>
          <a:endParaRPr lang="nb-NO"/>
        </a:p>
      </dgm:t>
    </dgm:pt>
    <dgm:pt modelId="{F2A7649E-C57D-4FE2-9C90-C410B33559DE}">
      <dgm:prSet phldrT="[Tekst]" custT="1"/>
      <dgm:spPr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Implementering</a:t>
          </a:r>
        </a:p>
      </dgm:t>
    </dgm:pt>
    <dgm:pt modelId="{11FCC1A5-D7B3-4482-BB5D-4744FEA2DE3F}" type="parTrans" cxnId="{55DC11D6-9EC2-4CD9-948F-4310ABB67BDB}">
      <dgm:prSet/>
      <dgm:spPr/>
      <dgm:t>
        <a:bodyPr/>
        <a:lstStyle/>
        <a:p>
          <a:endParaRPr lang="nb-NO"/>
        </a:p>
      </dgm:t>
    </dgm:pt>
    <dgm:pt modelId="{F9671CD6-C881-4FD3-AC7E-C5D9A5BC976D}" type="sibTrans" cxnId="{55DC11D6-9EC2-4CD9-948F-4310ABB67BDB}">
      <dgm:prSet/>
      <dgm:spPr/>
      <dgm:t>
        <a:bodyPr/>
        <a:lstStyle/>
        <a:p>
          <a:endParaRPr lang="nb-NO"/>
        </a:p>
      </dgm:t>
    </dgm:pt>
    <dgm:pt modelId="{26B93569-989C-4DF5-AC93-65410CBB4539}" type="pres">
      <dgm:prSet presAssocID="{FBFD6A7C-D7B2-4967-8555-63027F9A6EC2}" presName="Name0" presStyleCnt="0">
        <dgm:presLayoutVars>
          <dgm:dir/>
          <dgm:animLvl val="lvl"/>
          <dgm:resizeHandles val="exact"/>
        </dgm:presLayoutVars>
      </dgm:prSet>
      <dgm:spPr/>
    </dgm:pt>
    <dgm:pt modelId="{B7350D05-9C4D-414F-8A54-51D34D994996}" type="pres">
      <dgm:prSet presAssocID="{F92A7048-DBB7-403E-9A4E-73C181354F4C}" presName="parTxOnly" presStyleLbl="node1" presStyleIdx="0" presStyleCnt="5" custLinFactNeighborX="-8022" custLinFactNeighborY="2759">
        <dgm:presLayoutVars>
          <dgm:chMax val="0"/>
          <dgm:chPref val="0"/>
          <dgm:bulletEnabled val="1"/>
        </dgm:presLayoutVars>
      </dgm:prSet>
      <dgm:spPr/>
    </dgm:pt>
    <dgm:pt modelId="{6DAEAF44-585D-44A4-B8CD-96D5FFFFD471}" type="pres">
      <dgm:prSet presAssocID="{0E24BFC7-A64D-427E-8207-E0870D399469}" presName="parTxOnlySpace" presStyleCnt="0"/>
      <dgm:spPr/>
    </dgm:pt>
    <dgm:pt modelId="{3A1FA1A4-8EA4-4780-AC97-4DB7EA6A10E1}" type="pres">
      <dgm:prSet presAssocID="{742DE8D4-9301-484A-8F63-731A27ADCE32}" presName="parTxOnly" presStyleLbl="node1" presStyleIdx="1" presStyleCnt="5" custLinFactNeighborX="13545" custLinFactNeighborY="1664">
        <dgm:presLayoutVars>
          <dgm:chMax val="0"/>
          <dgm:chPref val="0"/>
          <dgm:bulletEnabled val="1"/>
        </dgm:presLayoutVars>
      </dgm:prSet>
      <dgm:spPr/>
    </dgm:pt>
    <dgm:pt modelId="{4AB75A02-1692-4068-86BE-9782AF625B7D}" type="pres">
      <dgm:prSet presAssocID="{7412FA6F-3844-496B-89B9-0F2757A668DC}" presName="parTxOnlySpace" presStyleCnt="0"/>
      <dgm:spPr/>
    </dgm:pt>
    <dgm:pt modelId="{8D6B77EC-003E-42A0-832B-115E17D17573}" type="pres">
      <dgm:prSet presAssocID="{4B845F7B-7F73-4F3A-990D-0DC3CF999CB0}" presName="parTxOnly" presStyleLbl="node1" presStyleIdx="2" presStyleCnt="5" custLinFactNeighborX="4934" custLinFactNeighborY="2467">
        <dgm:presLayoutVars>
          <dgm:chMax val="0"/>
          <dgm:chPref val="0"/>
          <dgm:bulletEnabled val="1"/>
        </dgm:presLayoutVars>
      </dgm:prSet>
      <dgm:spPr>
        <a:xfrm>
          <a:off x="3937769" y="0"/>
          <a:ext cx="2180312" cy="655150"/>
        </a:xfrm>
        <a:prstGeom prst="chevron">
          <a:avLst/>
        </a:prstGeom>
      </dgm:spPr>
    </dgm:pt>
    <dgm:pt modelId="{02865501-A3C4-4D02-8117-C9F0021FC9AE}" type="pres">
      <dgm:prSet presAssocID="{52FD83FE-E889-4D09-B094-E4D11C7EEDD4}" presName="parTxOnlySpace" presStyleCnt="0"/>
      <dgm:spPr/>
    </dgm:pt>
    <dgm:pt modelId="{96318286-BFD3-413C-B66B-F917C53AFAD9}" type="pres">
      <dgm:prSet presAssocID="{6B3AB3A4-6D90-4810-9A76-E963F7DB9041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xfrm>
          <a:off x="5889293" y="82"/>
          <a:ext cx="2180312" cy="872124"/>
        </a:xfrm>
        <a:prstGeom prst="chevron">
          <a:avLst/>
        </a:prstGeom>
      </dgm:spPr>
    </dgm:pt>
    <dgm:pt modelId="{BE60120A-726A-4599-80E0-67293BACB73D}" type="pres">
      <dgm:prSet presAssocID="{0EA4334B-7220-4DE7-B8B4-61C7D1127D5A}" presName="parTxOnlySpace" presStyleCnt="0"/>
      <dgm:spPr/>
    </dgm:pt>
    <dgm:pt modelId="{E866974B-A59B-47AB-A45B-CC71DA22BC96}" type="pres">
      <dgm:prSet presAssocID="{F2A7649E-C57D-4FE2-9C90-C410B33559DE}" presName="parTxOnly" presStyleLbl="node1" presStyleIdx="4" presStyleCnt="5">
        <dgm:presLayoutVars>
          <dgm:chMax val="0"/>
          <dgm:chPref val="0"/>
          <dgm:bulletEnabled val="1"/>
        </dgm:presLayoutVars>
      </dgm:prSet>
      <dgm:spPr>
        <a:xfrm>
          <a:off x="7851574" y="0"/>
          <a:ext cx="2180312" cy="655150"/>
        </a:xfrm>
        <a:prstGeom prst="chevron">
          <a:avLst/>
        </a:prstGeom>
      </dgm:spPr>
    </dgm:pt>
  </dgm:ptLst>
  <dgm:cxnLst>
    <dgm:cxn modelId="{AFE43D0E-018D-4E8C-A01B-08484937AAA7}" type="presOf" srcId="{F2A7649E-C57D-4FE2-9C90-C410B33559DE}" destId="{E866974B-A59B-47AB-A45B-CC71DA22BC96}" srcOrd="0" destOrd="0" presId="urn:microsoft.com/office/officeart/2005/8/layout/chevron1"/>
    <dgm:cxn modelId="{784AB22A-F445-4A44-8820-D4C5BC747361}" type="presOf" srcId="{FBFD6A7C-D7B2-4967-8555-63027F9A6EC2}" destId="{26B93569-989C-4DF5-AC93-65410CBB4539}" srcOrd="0" destOrd="0" presId="urn:microsoft.com/office/officeart/2005/8/layout/chevron1"/>
    <dgm:cxn modelId="{5D67F02E-EF1D-42BF-92A1-C0962B524C61}" type="presOf" srcId="{742DE8D4-9301-484A-8F63-731A27ADCE32}" destId="{3A1FA1A4-8EA4-4780-AC97-4DB7EA6A10E1}" srcOrd="0" destOrd="0" presId="urn:microsoft.com/office/officeart/2005/8/layout/chevron1"/>
    <dgm:cxn modelId="{E3EFE94C-08D0-4C9E-990C-3C80A3FBB1B3}" type="presOf" srcId="{F92A7048-DBB7-403E-9A4E-73C181354F4C}" destId="{B7350D05-9C4D-414F-8A54-51D34D994996}" srcOrd="0" destOrd="0" presId="urn:microsoft.com/office/officeart/2005/8/layout/chevron1"/>
    <dgm:cxn modelId="{A21F8254-C2C6-4949-AB50-2A9216578632}" type="presOf" srcId="{4B845F7B-7F73-4F3A-990D-0DC3CF999CB0}" destId="{8D6B77EC-003E-42A0-832B-115E17D17573}" srcOrd="0" destOrd="0" presId="urn:microsoft.com/office/officeart/2005/8/layout/chevron1"/>
    <dgm:cxn modelId="{454B4794-8A95-4EB4-81AE-C0DF3D19A27F}" srcId="{FBFD6A7C-D7B2-4967-8555-63027F9A6EC2}" destId="{742DE8D4-9301-484A-8F63-731A27ADCE32}" srcOrd="1" destOrd="0" parTransId="{1B83C911-28EF-4147-985D-3E2B8B9B34B0}" sibTransId="{7412FA6F-3844-496B-89B9-0F2757A668DC}"/>
    <dgm:cxn modelId="{8707CCA4-82B0-4C19-802B-0D272C2EB262}" type="presOf" srcId="{6B3AB3A4-6D90-4810-9A76-E963F7DB9041}" destId="{96318286-BFD3-413C-B66B-F917C53AFAD9}" srcOrd="0" destOrd="0" presId="urn:microsoft.com/office/officeart/2005/8/layout/chevron1"/>
    <dgm:cxn modelId="{B8225CBC-31E8-42BE-8281-EE25CDE3C20E}" srcId="{FBFD6A7C-D7B2-4967-8555-63027F9A6EC2}" destId="{F92A7048-DBB7-403E-9A4E-73C181354F4C}" srcOrd="0" destOrd="0" parTransId="{171966A5-9B3F-48D0-B4FD-A8F7C6C81B21}" sibTransId="{0E24BFC7-A64D-427E-8207-E0870D399469}"/>
    <dgm:cxn modelId="{55DC11D6-9EC2-4CD9-948F-4310ABB67BDB}" srcId="{FBFD6A7C-D7B2-4967-8555-63027F9A6EC2}" destId="{F2A7649E-C57D-4FE2-9C90-C410B33559DE}" srcOrd="4" destOrd="0" parTransId="{11FCC1A5-D7B3-4482-BB5D-4744FEA2DE3F}" sibTransId="{F9671CD6-C881-4FD3-AC7E-C5D9A5BC976D}"/>
    <dgm:cxn modelId="{61B11DE9-0E2D-4662-A7FF-993441DBCDDA}" srcId="{FBFD6A7C-D7B2-4967-8555-63027F9A6EC2}" destId="{4B845F7B-7F73-4F3A-990D-0DC3CF999CB0}" srcOrd="2" destOrd="0" parTransId="{8AAA0FF9-7E63-4101-8174-D671AFD210D3}" sibTransId="{52FD83FE-E889-4D09-B094-E4D11C7EEDD4}"/>
    <dgm:cxn modelId="{D61CA4F1-2678-4E9D-A8AA-B08A60DEDACA}" srcId="{FBFD6A7C-D7B2-4967-8555-63027F9A6EC2}" destId="{6B3AB3A4-6D90-4810-9A76-E963F7DB9041}" srcOrd="3" destOrd="0" parTransId="{F02FDD37-C042-44E6-9B6A-2A457B92EA70}" sibTransId="{0EA4334B-7220-4DE7-B8B4-61C7D1127D5A}"/>
    <dgm:cxn modelId="{D3CBAE58-5D1E-4C41-A441-3EE4457E214D}" type="presParOf" srcId="{26B93569-989C-4DF5-AC93-65410CBB4539}" destId="{B7350D05-9C4D-414F-8A54-51D34D994996}" srcOrd="0" destOrd="0" presId="urn:microsoft.com/office/officeart/2005/8/layout/chevron1"/>
    <dgm:cxn modelId="{99780D11-9F05-43E7-8D5D-3CE9104CA9F2}" type="presParOf" srcId="{26B93569-989C-4DF5-AC93-65410CBB4539}" destId="{6DAEAF44-585D-44A4-B8CD-96D5FFFFD471}" srcOrd="1" destOrd="0" presId="urn:microsoft.com/office/officeart/2005/8/layout/chevron1"/>
    <dgm:cxn modelId="{6084A8F2-DC3F-4DD2-89D3-B55820E389B7}" type="presParOf" srcId="{26B93569-989C-4DF5-AC93-65410CBB4539}" destId="{3A1FA1A4-8EA4-4780-AC97-4DB7EA6A10E1}" srcOrd="2" destOrd="0" presId="urn:microsoft.com/office/officeart/2005/8/layout/chevron1"/>
    <dgm:cxn modelId="{A9B53346-BA3F-4683-812C-35869F658D88}" type="presParOf" srcId="{26B93569-989C-4DF5-AC93-65410CBB4539}" destId="{4AB75A02-1692-4068-86BE-9782AF625B7D}" srcOrd="3" destOrd="0" presId="urn:microsoft.com/office/officeart/2005/8/layout/chevron1"/>
    <dgm:cxn modelId="{1D8C9F9B-60D0-4587-AC8C-84B38DF9517D}" type="presParOf" srcId="{26B93569-989C-4DF5-AC93-65410CBB4539}" destId="{8D6B77EC-003E-42A0-832B-115E17D17573}" srcOrd="4" destOrd="0" presId="urn:microsoft.com/office/officeart/2005/8/layout/chevron1"/>
    <dgm:cxn modelId="{FFB6420F-DD12-4A91-B230-2EA45D8D4AE1}" type="presParOf" srcId="{26B93569-989C-4DF5-AC93-65410CBB4539}" destId="{02865501-A3C4-4D02-8117-C9F0021FC9AE}" srcOrd="5" destOrd="0" presId="urn:microsoft.com/office/officeart/2005/8/layout/chevron1"/>
    <dgm:cxn modelId="{37435D03-39C3-4A37-B868-7379A40C6F54}" type="presParOf" srcId="{26B93569-989C-4DF5-AC93-65410CBB4539}" destId="{96318286-BFD3-413C-B66B-F917C53AFAD9}" srcOrd="6" destOrd="0" presId="urn:microsoft.com/office/officeart/2005/8/layout/chevron1"/>
    <dgm:cxn modelId="{E99D46CA-9185-44F3-8971-47FE47452E68}" type="presParOf" srcId="{26B93569-989C-4DF5-AC93-65410CBB4539}" destId="{BE60120A-726A-4599-80E0-67293BACB73D}" srcOrd="7" destOrd="0" presId="urn:microsoft.com/office/officeart/2005/8/layout/chevron1"/>
    <dgm:cxn modelId="{DB3C7E0B-458B-4A11-B2A8-771E412BB8CF}" type="presParOf" srcId="{26B93569-989C-4DF5-AC93-65410CBB4539}" destId="{E866974B-A59B-47AB-A45B-CC71DA22BC9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FD6A7C-D7B2-4967-8555-63027F9A6EC2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F92A7048-DBB7-403E-9A4E-73C181354F4C}">
      <dgm:prSet phldrT="[Tekst]" custT="1"/>
      <dgm:spPr>
        <a:solidFill>
          <a:srgbClr val="CBDDE2"/>
        </a:solidFill>
      </dgm:spPr>
      <dgm:t>
        <a:bodyPr/>
        <a:lstStyle/>
        <a:p>
          <a:r>
            <a:rPr lang="nb-NO" sz="160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ans Serif Collection" panose="020B0502040504020204" pitchFamily="34" charset="0"/>
            </a:rPr>
            <a:t>Introduksjon</a:t>
          </a:r>
        </a:p>
      </dgm:t>
    </dgm:pt>
    <dgm:pt modelId="{171966A5-9B3F-48D0-B4FD-A8F7C6C81B21}" type="parTrans" cxnId="{B8225CBC-31E8-42BE-8281-EE25CDE3C20E}">
      <dgm:prSet/>
      <dgm:spPr/>
      <dgm:t>
        <a:bodyPr/>
        <a:lstStyle/>
        <a:p>
          <a:endParaRPr lang="nb-NO"/>
        </a:p>
      </dgm:t>
    </dgm:pt>
    <dgm:pt modelId="{0E24BFC7-A64D-427E-8207-E0870D399469}" type="sibTrans" cxnId="{B8225CBC-31E8-42BE-8281-EE25CDE3C20E}">
      <dgm:prSet/>
      <dgm:spPr/>
      <dgm:t>
        <a:bodyPr/>
        <a:lstStyle/>
        <a:p>
          <a:endParaRPr lang="nb-NO"/>
        </a:p>
      </dgm:t>
    </dgm:pt>
    <dgm:pt modelId="{742DE8D4-9301-484A-8F63-731A27ADCE32}">
      <dgm:prSet phldrT="[Tekst]" custT="1"/>
      <dgm:spPr>
        <a:solidFill>
          <a:srgbClr val="CBDDE2"/>
        </a:solidFill>
      </dgm:spPr>
      <dgm:t>
        <a:bodyPr/>
        <a:lstStyle/>
        <a:p>
          <a:r>
            <a:rPr lang="nb-NO" sz="16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Hovedmål</a:t>
          </a:r>
        </a:p>
      </dgm:t>
    </dgm:pt>
    <dgm:pt modelId="{1B83C911-28EF-4147-985D-3E2B8B9B34B0}" type="parTrans" cxnId="{454B4794-8A95-4EB4-81AE-C0DF3D19A27F}">
      <dgm:prSet/>
      <dgm:spPr/>
      <dgm:t>
        <a:bodyPr/>
        <a:lstStyle/>
        <a:p>
          <a:endParaRPr lang="nb-NO"/>
        </a:p>
      </dgm:t>
    </dgm:pt>
    <dgm:pt modelId="{7412FA6F-3844-496B-89B9-0F2757A668DC}" type="sibTrans" cxnId="{454B4794-8A95-4EB4-81AE-C0DF3D19A27F}">
      <dgm:prSet/>
      <dgm:spPr/>
      <dgm:t>
        <a:bodyPr/>
        <a:lstStyle/>
        <a:p>
          <a:endParaRPr lang="nb-NO"/>
        </a:p>
      </dgm:t>
    </dgm:pt>
    <dgm:pt modelId="{4B845F7B-7F73-4F3A-990D-0DC3CF999CB0}">
      <dgm:prSet phldrT="[Tekst]" custT="1"/>
      <dgm:spPr>
        <a:solidFill>
          <a:srgbClr val="0097AB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Fokus-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områder</a:t>
          </a:r>
        </a:p>
      </dgm:t>
    </dgm:pt>
    <dgm:pt modelId="{8AAA0FF9-7E63-4101-8174-D671AFD210D3}" type="parTrans" cxnId="{61B11DE9-0E2D-4662-A7FF-993441DBCDDA}">
      <dgm:prSet/>
      <dgm:spPr/>
      <dgm:t>
        <a:bodyPr/>
        <a:lstStyle/>
        <a:p>
          <a:endParaRPr lang="nb-NO"/>
        </a:p>
      </dgm:t>
    </dgm:pt>
    <dgm:pt modelId="{52FD83FE-E889-4D09-B094-E4D11C7EEDD4}" type="sibTrans" cxnId="{61B11DE9-0E2D-4662-A7FF-993441DBCDDA}">
      <dgm:prSet/>
      <dgm:spPr/>
      <dgm:t>
        <a:bodyPr/>
        <a:lstStyle/>
        <a:p>
          <a:endParaRPr lang="nb-NO"/>
        </a:p>
      </dgm:t>
    </dgm:pt>
    <dgm:pt modelId="{6B3AB3A4-6D90-4810-9A76-E963F7DB9041}">
      <dgm:prSet phldrT="[Tekst]" custT="1"/>
      <dgm:spPr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Delmål</a:t>
          </a:r>
        </a:p>
      </dgm:t>
    </dgm:pt>
    <dgm:pt modelId="{F02FDD37-C042-44E6-9B6A-2A457B92EA70}" type="parTrans" cxnId="{D61CA4F1-2678-4E9D-A8AA-B08A60DEDACA}">
      <dgm:prSet/>
      <dgm:spPr/>
      <dgm:t>
        <a:bodyPr/>
        <a:lstStyle/>
        <a:p>
          <a:endParaRPr lang="nb-NO"/>
        </a:p>
      </dgm:t>
    </dgm:pt>
    <dgm:pt modelId="{0EA4334B-7220-4DE7-B8B4-61C7D1127D5A}" type="sibTrans" cxnId="{D61CA4F1-2678-4E9D-A8AA-B08A60DEDACA}">
      <dgm:prSet/>
      <dgm:spPr/>
      <dgm:t>
        <a:bodyPr/>
        <a:lstStyle/>
        <a:p>
          <a:endParaRPr lang="nb-NO"/>
        </a:p>
      </dgm:t>
    </dgm:pt>
    <dgm:pt modelId="{F2A7649E-C57D-4FE2-9C90-C410B33559DE}">
      <dgm:prSet phldrT="[Tekst]" custT="1"/>
      <dgm:spPr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Implementering</a:t>
          </a:r>
        </a:p>
      </dgm:t>
    </dgm:pt>
    <dgm:pt modelId="{11FCC1A5-D7B3-4482-BB5D-4744FEA2DE3F}" type="parTrans" cxnId="{55DC11D6-9EC2-4CD9-948F-4310ABB67BDB}">
      <dgm:prSet/>
      <dgm:spPr/>
      <dgm:t>
        <a:bodyPr/>
        <a:lstStyle/>
        <a:p>
          <a:endParaRPr lang="nb-NO"/>
        </a:p>
      </dgm:t>
    </dgm:pt>
    <dgm:pt modelId="{F9671CD6-C881-4FD3-AC7E-C5D9A5BC976D}" type="sibTrans" cxnId="{55DC11D6-9EC2-4CD9-948F-4310ABB67BDB}">
      <dgm:prSet/>
      <dgm:spPr/>
      <dgm:t>
        <a:bodyPr/>
        <a:lstStyle/>
        <a:p>
          <a:endParaRPr lang="nb-NO"/>
        </a:p>
      </dgm:t>
    </dgm:pt>
    <dgm:pt modelId="{26B93569-989C-4DF5-AC93-65410CBB4539}" type="pres">
      <dgm:prSet presAssocID="{FBFD6A7C-D7B2-4967-8555-63027F9A6EC2}" presName="Name0" presStyleCnt="0">
        <dgm:presLayoutVars>
          <dgm:dir/>
          <dgm:animLvl val="lvl"/>
          <dgm:resizeHandles val="exact"/>
        </dgm:presLayoutVars>
      </dgm:prSet>
      <dgm:spPr/>
    </dgm:pt>
    <dgm:pt modelId="{B7350D05-9C4D-414F-8A54-51D34D994996}" type="pres">
      <dgm:prSet presAssocID="{F92A7048-DBB7-403E-9A4E-73C181354F4C}" presName="parTxOnly" presStyleLbl="node1" presStyleIdx="0" presStyleCnt="5" custLinFactNeighborX="-8022" custLinFactNeighborY="2759">
        <dgm:presLayoutVars>
          <dgm:chMax val="0"/>
          <dgm:chPref val="0"/>
          <dgm:bulletEnabled val="1"/>
        </dgm:presLayoutVars>
      </dgm:prSet>
      <dgm:spPr/>
    </dgm:pt>
    <dgm:pt modelId="{6DAEAF44-585D-44A4-B8CD-96D5FFFFD471}" type="pres">
      <dgm:prSet presAssocID="{0E24BFC7-A64D-427E-8207-E0870D399469}" presName="parTxOnlySpace" presStyleCnt="0"/>
      <dgm:spPr/>
    </dgm:pt>
    <dgm:pt modelId="{3A1FA1A4-8EA4-4780-AC97-4DB7EA6A10E1}" type="pres">
      <dgm:prSet presAssocID="{742DE8D4-9301-484A-8F63-731A27ADCE32}" presName="parTxOnly" presStyleLbl="node1" presStyleIdx="1" presStyleCnt="5" custLinFactNeighborX="13545" custLinFactNeighborY="1664">
        <dgm:presLayoutVars>
          <dgm:chMax val="0"/>
          <dgm:chPref val="0"/>
          <dgm:bulletEnabled val="1"/>
        </dgm:presLayoutVars>
      </dgm:prSet>
      <dgm:spPr/>
    </dgm:pt>
    <dgm:pt modelId="{4AB75A02-1692-4068-86BE-9782AF625B7D}" type="pres">
      <dgm:prSet presAssocID="{7412FA6F-3844-496B-89B9-0F2757A668DC}" presName="parTxOnlySpace" presStyleCnt="0"/>
      <dgm:spPr/>
    </dgm:pt>
    <dgm:pt modelId="{8D6B77EC-003E-42A0-832B-115E17D17573}" type="pres">
      <dgm:prSet presAssocID="{4B845F7B-7F73-4F3A-990D-0DC3CF999CB0}" presName="parTxOnly" presStyleLbl="node1" presStyleIdx="2" presStyleCnt="5" custLinFactNeighborX="4934" custLinFactNeighborY="2467">
        <dgm:presLayoutVars>
          <dgm:chMax val="0"/>
          <dgm:chPref val="0"/>
          <dgm:bulletEnabled val="1"/>
        </dgm:presLayoutVars>
      </dgm:prSet>
      <dgm:spPr>
        <a:xfrm>
          <a:off x="3937769" y="0"/>
          <a:ext cx="2180312" cy="655150"/>
        </a:xfrm>
        <a:prstGeom prst="chevron">
          <a:avLst/>
        </a:prstGeom>
      </dgm:spPr>
    </dgm:pt>
    <dgm:pt modelId="{02865501-A3C4-4D02-8117-C9F0021FC9AE}" type="pres">
      <dgm:prSet presAssocID="{52FD83FE-E889-4D09-B094-E4D11C7EEDD4}" presName="parTxOnlySpace" presStyleCnt="0"/>
      <dgm:spPr/>
    </dgm:pt>
    <dgm:pt modelId="{96318286-BFD3-413C-B66B-F917C53AFAD9}" type="pres">
      <dgm:prSet presAssocID="{6B3AB3A4-6D90-4810-9A76-E963F7DB9041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xfrm>
          <a:off x="5889293" y="82"/>
          <a:ext cx="2180312" cy="872124"/>
        </a:xfrm>
        <a:prstGeom prst="chevron">
          <a:avLst/>
        </a:prstGeom>
      </dgm:spPr>
    </dgm:pt>
    <dgm:pt modelId="{BE60120A-726A-4599-80E0-67293BACB73D}" type="pres">
      <dgm:prSet presAssocID="{0EA4334B-7220-4DE7-B8B4-61C7D1127D5A}" presName="parTxOnlySpace" presStyleCnt="0"/>
      <dgm:spPr/>
    </dgm:pt>
    <dgm:pt modelId="{E866974B-A59B-47AB-A45B-CC71DA22BC96}" type="pres">
      <dgm:prSet presAssocID="{F2A7649E-C57D-4FE2-9C90-C410B33559DE}" presName="parTxOnly" presStyleLbl="node1" presStyleIdx="4" presStyleCnt="5">
        <dgm:presLayoutVars>
          <dgm:chMax val="0"/>
          <dgm:chPref val="0"/>
          <dgm:bulletEnabled val="1"/>
        </dgm:presLayoutVars>
      </dgm:prSet>
      <dgm:spPr>
        <a:xfrm>
          <a:off x="7851574" y="0"/>
          <a:ext cx="2180312" cy="655150"/>
        </a:xfrm>
        <a:prstGeom prst="chevron">
          <a:avLst/>
        </a:prstGeom>
      </dgm:spPr>
    </dgm:pt>
  </dgm:ptLst>
  <dgm:cxnLst>
    <dgm:cxn modelId="{AFE43D0E-018D-4E8C-A01B-08484937AAA7}" type="presOf" srcId="{F2A7649E-C57D-4FE2-9C90-C410B33559DE}" destId="{E866974B-A59B-47AB-A45B-CC71DA22BC96}" srcOrd="0" destOrd="0" presId="urn:microsoft.com/office/officeart/2005/8/layout/chevron1"/>
    <dgm:cxn modelId="{784AB22A-F445-4A44-8820-D4C5BC747361}" type="presOf" srcId="{FBFD6A7C-D7B2-4967-8555-63027F9A6EC2}" destId="{26B93569-989C-4DF5-AC93-65410CBB4539}" srcOrd="0" destOrd="0" presId="urn:microsoft.com/office/officeart/2005/8/layout/chevron1"/>
    <dgm:cxn modelId="{5D67F02E-EF1D-42BF-92A1-C0962B524C61}" type="presOf" srcId="{742DE8D4-9301-484A-8F63-731A27ADCE32}" destId="{3A1FA1A4-8EA4-4780-AC97-4DB7EA6A10E1}" srcOrd="0" destOrd="0" presId="urn:microsoft.com/office/officeart/2005/8/layout/chevron1"/>
    <dgm:cxn modelId="{E3EFE94C-08D0-4C9E-990C-3C80A3FBB1B3}" type="presOf" srcId="{F92A7048-DBB7-403E-9A4E-73C181354F4C}" destId="{B7350D05-9C4D-414F-8A54-51D34D994996}" srcOrd="0" destOrd="0" presId="urn:microsoft.com/office/officeart/2005/8/layout/chevron1"/>
    <dgm:cxn modelId="{A21F8254-C2C6-4949-AB50-2A9216578632}" type="presOf" srcId="{4B845F7B-7F73-4F3A-990D-0DC3CF999CB0}" destId="{8D6B77EC-003E-42A0-832B-115E17D17573}" srcOrd="0" destOrd="0" presId="urn:microsoft.com/office/officeart/2005/8/layout/chevron1"/>
    <dgm:cxn modelId="{454B4794-8A95-4EB4-81AE-C0DF3D19A27F}" srcId="{FBFD6A7C-D7B2-4967-8555-63027F9A6EC2}" destId="{742DE8D4-9301-484A-8F63-731A27ADCE32}" srcOrd="1" destOrd="0" parTransId="{1B83C911-28EF-4147-985D-3E2B8B9B34B0}" sibTransId="{7412FA6F-3844-496B-89B9-0F2757A668DC}"/>
    <dgm:cxn modelId="{8707CCA4-82B0-4C19-802B-0D272C2EB262}" type="presOf" srcId="{6B3AB3A4-6D90-4810-9A76-E963F7DB9041}" destId="{96318286-BFD3-413C-B66B-F917C53AFAD9}" srcOrd="0" destOrd="0" presId="urn:microsoft.com/office/officeart/2005/8/layout/chevron1"/>
    <dgm:cxn modelId="{B8225CBC-31E8-42BE-8281-EE25CDE3C20E}" srcId="{FBFD6A7C-D7B2-4967-8555-63027F9A6EC2}" destId="{F92A7048-DBB7-403E-9A4E-73C181354F4C}" srcOrd="0" destOrd="0" parTransId="{171966A5-9B3F-48D0-B4FD-A8F7C6C81B21}" sibTransId="{0E24BFC7-A64D-427E-8207-E0870D399469}"/>
    <dgm:cxn modelId="{55DC11D6-9EC2-4CD9-948F-4310ABB67BDB}" srcId="{FBFD6A7C-D7B2-4967-8555-63027F9A6EC2}" destId="{F2A7649E-C57D-4FE2-9C90-C410B33559DE}" srcOrd="4" destOrd="0" parTransId="{11FCC1A5-D7B3-4482-BB5D-4744FEA2DE3F}" sibTransId="{F9671CD6-C881-4FD3-AC7E-C5D9A5BC976D}"/>
    <dgm:cxn modelId="{61B11DE9-0E2D-4662-A7FF-993441DBCDDA}" srcId="{FBFD6A7C-D7B2-4967-8555-63027F9A6EC2}" destId="{4B845F7B-7F73-4F3A-990D-0DC3CF999CB0}" srcOrd="2" destOrd="0" parTransId="{8AAA0FF9-7E63-4101-8174-D671AFD210D3}" sibTransId="{52FD83FE-E889-4D09-B094-E4D11C7EEDD4}"/>
    <dgm:cxn modelId="{D61CA4F1-2678-4E9D-A8AA-B08A60DEDACA}" srcId="{FBFD6A7C-D7B2-4967-8555-63027F9A6EC2}" destId="{6B3AB3A4-6D90-4810-9A76-E963F7DB9041}" srcOrd="3" destOrd="0" parTransId="{F02FDD37-C042-44E6-9B6A-2A457B92EA70}" sibTransId="{0EA4334B-7220-4DE7-B8B4-61C7D1127D5A}"/>
    <dgm:cxn modelId="{D3CBAE58-5D1E-4C41-A441-3EE4457E214D}" type="presParOf" srcId="{26B93569-989C-4DF5-AC93-65410CBB4539}" destId="{B7350D05-9C4D-414F-8A54-51D34D994996}" srcOrd="0" destOrd="0" presId="urn:microsoft.com/office/officeart/2005/8/layout/chevron1"/>
    <dgm:cxn modelId="{99780D11-9F05-43E7-8D5D-3CE9104CA9F2}" type="presParOf" srcId="{26B93569-989C-4DF5-AC93-65410CBB4539}" destId="{6DAEAF44-585D-44A4-B8CD-96D5FFFFD471}" srcOrd="1" destOrd="0" presId="urn:microsoft.com/office/officeart/2005/8/layout/chevron1"/>
    <dgm:cxn modelId="{6084A8F2-DC3F-4DD2-89D3-B55820E389B7}" type="presParOf" srcId="{26B93569-989C-4DF5-AC93-65410CBB4539}" destId="{3A1FA1A4-8EA4-4780-AC97-4DB7EA6A10E1}" srcOrd="2" destOrd="0" presId="urn:microsoft.com/office/officeart/2005/8/layout/chevron1"/>
    <dgm:cxn modelId="{A9B53346-BA3F-4683-812C-35869F658D88}" type="presParOf" srcId="{26B93569-989C-4DF5-AC93-65410CBB4539}" destId="{4AB75A02-1692-4068-86BE-9782AF625B7D}" srcOrd="3" destOrd="0" presId="urn:microsoft.com/office/officeart/2005/8/layout/chevron1"/>
    <dgm:cxn modelId="{1D8C9F9B-60D0-4587-AC8C-84B38DF9517D}" type="presParOf" srcId="{26B93569-989C-4DF5-AC93-65410CBB4539}" destId="{8D6B77EC-003E-42A0-832B-115E17D17573}" srcOrd="4" destOrd="0" presId="urn:microsoft.com/office/officeart/2005/8/layout/chevron1"/>
    <dgm:cxn modelId="{FFB6420F-DD12-4A91-B230-2EA45D8D4AE1}" type="presParOf" srcId="{26B93569-989C-4DF5-AC93-65410CBB4539}" destId="{02865501-A3C4-4D02-8117-C9F0021FC9AE}" srcOrd="5" destOrd="0" presId="urn:microsoft.com/office/officeart/2005/8/layout/chevron1"/>
    <dgm:cxn modelId="{37435D03-39C3-4A37-B868-7379A40C6F54}" type="presParOf" srcId="{26B93569-989C-4DF5-AC93-65410CBB4539}" destId="{96318286-BFD3-413C-B66B-F917C53AFAD9}" srcOrd="6" destOrd="0" presId="urn:microsoft.com/office/officeart/2005/8/layout/chevron1"/>
    <dgm:cxn modelId="{E99D46CA-9185-44F3-8971-47FE47452E68}" type="presParOf" srcId="{26B93569-989C-4DF5-AC93-65410CBB4539}" destId="{BE60120A-726A-4599-80E0-67293BACB73D}" srcOrd="7" destOrd="0" presId="urn:microsoft.com/office/officeart/2005/8/layout/chevron1"/>
    <dgm:cxn modelId="{DB3C7E0B-458B-4A11-B2A8-771E412BB8CF}" type="presParOf" srcId="{26B93569-989C-4DF5-AC93-65410CBB4539}" destId="{E866974B-A59B-47AB-A45B-CC71DA22BC9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FD6A7C-D7B2-4967-8555-63027F9A6EC2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F92A7048-DBB7-403E-9A4E-73C181354F4C}">
      <dgm:prSet phldrT="[Tekst]" custT="1"/>
      <dgm:spPr>
        <a:solidFill>
          <a:srgbClr val="CBDDE2"/>
        </a:solidFill>
      </dgm:spPr>
      <dgm:t>
        <a:bodyPr/>
        <a:lstStyle/>
        <a:p>
          <a:r>
            <a:rPr lang="nb-NO" sz="160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ans Serif Collection" panose="020B0502040504020204" pitchFamily="34" charset="0"/>
            </a:rPr>
            <a:t>Introduksjon</a:t>
          </a:r>
        </a:p>
      </dgm:t>
    </dgm:pt>
    <dgm:pt modelId="{171966A5-9B3F-48D0-B4FD-A8F7C6C81B21}" type="parTrans" cxnId="{B8225CBC-31E8-42BE-8281-EE25CDE3C20E}">
      <dgm:prSet/>
      <dgm:spPr/>
      <dgm:t>
        <a:bodyPr/>
        <a:lstStyle/>
        <a:p>
          <a:endParaRPr lang="nb-NO"/>
        </a:p>
      </dgm:t>
    </dgm:pt>
    <dgm:pt modelId="{0E24BFC7-A64D-427E-8207-E0870D399469}" type="sibTrans" cxnId="{B8225CBC-31E8-42BE-8281-EE25CDE3C20E}">
      <dgm:prSet/>
      <dgm:spPr/>
      <dgm:t>
        <a:bodyPr/>
        <a:lstStyle/>
        <a:p>
          <a:endParaRPr lang="nb-NO"/>
        </a:p>
      </dgm:t>
    </dgm:pt>
    <dgm:pt modelId="{742DE8D4-9301-484A-8F63-731A27ADCE32}">
      <dgm:prSet phldrT="[Tekst]" custT="1"/>
      <dgm:spPr>
        <a:solidFill>
          <a:srgbClr val="CBDDE2"/>
        </a:solidFill>
      </dgm:spPr>
      <dgm:t>
        <a:bodyPr/>
        <a:lstStyle/>
        <a:p>
          <a:r>
            <a:rPr lang="nb-NO" sz="16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Hovedmål</a:t>
          </a:r>
        </a:p>
      </dgm:t>
    </dgm:pt>
    <dgm:pt modelId="{1B83C911-28EF-4147-985D-3E2B8B9B34B0}" type="parTrans" cxnId="{454B4794-8A95-4EB4-81AE-C0DF3D19A27F}">
      <dgm:prSet/>
      <dgm:spPr/>
      <dgm:t>
        <a:bodyPr/>
        <a:lstStyle/>
        <a:p>
          <a:endParaRPr lang="nb-NO"/>
        </a:p>
      </dgm:t>
    </dgm:pt>
    <dgm:pt modelId="{7412FA6F-3844-496B-89B9-0F2757A668DC}" type="sibTrans" cxnId="{454B4794-8A95-4EB4-81AE-C0DF3D19A27F}">
      <dgm:prSet/>
      <dgm:spPr/>
      <dgm:t>
        <a:bodyPr/>
        <a:lstStyle/>
        <a:p>
          <a:endParaRPr lang="nb-NO"/>
        </a:p>
      </dgm:t>
    </dgm:pt>
    <dgm:pt modelId="{4B845F7B-7F73-4F3A-990D-0DC3CF999CB0}">
      <dgm:prSet phldrT="[Tekst]" custT="1"/>
      <dgm:spPr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Fokus-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områder</a:t>
          </a:r>
        </a:p>
      </dgm:t>
    </dgm:pt>
    <dgm:pt modelId="{8AAA0FF9-7E63-4101-8174-D671AFD210D3}" type="parTrans" cxnId="{61B11DE9-0E2D-4662-A7FF-993441DBCDDA}">
      <dgm:prSet/>
      <dgm:spPr/>
      <dgm:t>
        <a:bodyPr/>
        <a:lstStyle/>
        <a:p>
          <a:endParaRPr lang="nb-NO"/>
        </a:p>
      </dgm:t>
    </dgm:pt>
    <dgm:pt modelId="{52FD83FE-E889-4D09-B094-E4D11C7EEDD4}" type="sibTrans" cxnId="{61B11DE9-0E2D-4662-A7FF-993441DBCDDA}">
      <dgm:prSet/>
      <dgm:spPr/>
      <dgm:t>
        <a:bodyPr/>
        <a:lstStyle/>
        <a:p>
          <a:endParaRPr lang="nb-NO"/>
        </a:p>
      </dgm:t>
    </dgm:pt>
    <dgm:pt modelId="{6B3AB3A4-6D90-4810-9A76-E963F7DB9041}">
      <dgm:prSet phldrT="[Tekst]" custT="1"/>
      <dgm:spPr>
        <a:solidFill>
          <a:srgbClr val="0097AB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Delmål</a:t>
          </a:r>
        </a:p>
      </dgm:t>
    </dgm:pt>
    <dgm:pt modelId="{F02FDD37-C042-44E6-9B6A-2A457B92EA70}" type="parTrans" cxnId="{D61CA4F1-2678-4E9D-A8AA-B08A60DEDACA}">
      <dgm:prSet/>
      <dgm:spPr/>
      <dgm:t>
        <a:bodyPr/>
        <a:lstStyle/>
        <a:p>
          <a:endParaRPr lang="nb-NO"/>
        </a:p>
      </dgm:t>
    </dgm:pt>
    <dgm:pt modelId="{0EA4334B-7220-4DE7-B8B4-61C7D1127D5A}" type="sibTrans" cxnId="{D61CA4F1-2678-4E9D-A8AA-B08A60DEDACA}">
      <dgm:prSet/>
      <dgm:spPr/>
      <dgm:t>
        <a:bodyPr/>
        <a:lstStyle/>
        <a:p>
          <a:endParaRPr lang="nb-NO"/>
        </a:p>
      </dgm:t>
    </dgm:pt>
    <dgm:pt modelId="{F2A7649E-C57D-4FE2-9C90-C410B33559DE}">
      <dgm:prSet phldrT="[Tekst]" custT="1"/>
      <dgm:spPr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Implementering</a:t>
          </a:r>
        </a:p>
      </dgm:t>
    </dgm:pt>
    <dgm:pt modelId="{11FCC1A5-D7B3-4482-BB5D-4744FEA2DE3F}" type="parTrans" cxnId="{55DC11D6-9EC2-4CD9-948F-4310ABB67BDB}">
      <dgm:prSet/>
      <dgm:spPr/>
      <dgm:t>
        <a:bodyPr/>
        <a:lstStyle/>
        <a:p>
          <a:endParaRPr lang="nb-NO"/>
        </a:p>
      </dgm:t>
    </dgm:pt>
    <dgm:pt modelId="{F9671CD6-C881-4FD3-AC7E-C5D9A5BC976D}" type="sibTrans" cxnId="{55DC11D6-9EC2-4CD9-948F-4310ABB67BDB}">
      <dgm:prSet/>
      <dgm:spPr/>
      <dgm:t>
        <a:bodyPr/>
        <a:lstStyle/>
        <a:p>
          <a:endParaRPr lang="nb-NO"/>
        </a:p>
      </dgm:t>
    </dgm:pt>
    <dgm:pt modelId="{26B93569-989C-4DF5-AC93-65410CBB4539}" type="pres">
      <dgm:prSet presAssocID="{FBFD6A7C-D7B2-4967-8555-63027F9A6EC2}" presName="Name0" presStyleCnt="0">
        <dgm:presLayoutVars>
          <dgm:dir/>
          <dgm:animLvl val="lvl"/>
          <dgm:resizeHandles val="exact"/>
        </dgm:presLayoutVars>
      </dgm:prSet>
      <dgm:spPr/>
    </dgm:pt>
    <dgm:pt modelId="{B7350D05-9C4D-414F-8A54-51D34D994996}" type="pres">
      <dgm:prSet presAssocID="{F92A7048-DBB7-403E-9A4E-73C181354F4C}" presName="parTxOnly" presStyleLbl="node1" presStyleIdx="0" presStyleCnt="5" custLinFactNeighborX="-8022" custLinFactNeighborY="2759">
        <dgm:presLayoutVars>
          <dgm:chMax val="0"/>
          <dgm:chPref val="0"/>
          <dgm:bulletEnabled val="1"/>
        </dgm:presLayoutVars>
      </dgm:prSet>
      <dgm:spPr/>
    </dgm:pt>
    <dgm:pt modelId="{6DAEAF44-585D-44A4-B8CD-96D5FFFFD471}" type="pres">
      <dgm:prSet presAssocID="{0E24BFC7-A64D-427E-8207-E0870D399469}" presName="parTxOnlySpace" presStyleCnt="0"/>
      <dgm:spPr/>
    </dgm:pt>
    <dgm:pt modelId="{3A1FA1A4-8EA4-4780-AC97-4DB7EA6A10E1}" type="pres">
      <dgm:prSet presAssocID="{742DE8D4-9301-484A-8F63-731A27ADCE32}" presName="parTxOnly" presStyleLbl="node1" presStyleIdx="1" presStyleCnt="5" custLinFactNeighborX="3991" custLinFactNeighborY="-4751">
        <dgm:presLayoutVars>
          <dgm:chMax val="0"/>
          <dgm:chPref val="0"/>
          <dgm:bulletEnabled val="1"/>
        </dgm:presLayoutVars>
      </dgm:prSet>
      <dgm:spPr/>
    </dgm:pt>
    <dgm:pt modelId="{4AB75A02-1692-4068-86BE-9782AF625B7D}" type="pres">
      <dgm:prSet presAssocID="{7412FA6F-3844-496B-89B9-0F2757A668DC}" presName="parTxOnlySpace" presStyleCnt="0"/>
      <dgm:spPr/>
    </dgm:pt>
    <dgm:pt modelId="{8D6B77EC-003E-42A0-832B-115E17D17573}" type="pres">
      <dgm:prSet presAssocID="{4B845F7B-7F73-4F3A-990D-0DC3CF999CB0}" presName="parTxOnly" presStyleLbl="node1" presStyleIdx="2" presStyleCnt="5" custLinFactNeighborX="4934" custLinFactNeighborY="2467">
        <dgm:presLayoutVars>
          <dgm:chMax val="0"/>
          <dgm:chPref val="0"/>
          <dgm:bulletEnabled val="1"/>
        </dgm:presLayoutVars>
      </dgm:prSet>
      <dgm:spPr>
        <a:xfrm>
          <a:off x="3937769" y="0"/>
          <a:ext cx="2180312" cy="655150"/>
        </a:xfrm>
        <a:prstGeom prst="chevron">
          <a:avLst/>
        </a:prstGeom>
      </dgm:spPr>
    </dgm:pt>
    <dgm:pt modelId="{02865501-A3C4-4D02-8117-C9F0021FC9AE}" type="pres">
      <dgm:prSet presAssocID="{52FD83FE-E889-4D09-B094-E4D11C7EEDD4}" presName="parTxOnlySpace" presStyleCnt="0"/>
      <dgm:spPr/>
    </dgm:pt>
    <dgm:pt modelId="{96318286-BFD3-413C-B66B-F917C53AFAD9}" type="pres">
      <dgm:prSet presAssocID="{6B3AB3A4-6D90-4810-9A76-E963F7DB9041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xfrm>
          <a:off x="5889293" y="0"/>
          <a:ext cx="2180312" cy="655150"/>
        </a:xfrm>
        <a:prstGeom prst="chevron">
          <a:avLst/>
        </a:prstGeom>
      </dgm:spPr>
    </dgm:pt>
    <dgm:pt modelId="{BE60120A-726A-4599-80E0-67293BACB73D}" type="pres">
      <dgm:prSet presAssocID="{0EA4334B-7220-4DE7-B8B4-61C7D1127D5A}" presName="parTxOnlySpace" presStyleCnt="0"/>
      <dgm:spPr/>
    </dgm:pt>
    <dgm:pt modelId="{E866974B-A59B-47AB-A45B-CC71DA22BC96}" type="pres">
      <dgm:prSet presAssocID="{F2A7649E-C57D-4FE2-9C90-C410B33559DE}" presName="parTxOnly" presStyleLbl="node1" presStyleIdx="4" presStyleCnt="5">
        <dgm:presLayoutVars>
          <dgm:chMax val="0"/>
          <dgm:chPref val="0"/>
          <dgm:bulletEnabled val="1"/>
        </dgm:presLayoutVars>
      </dgm:prSet>
      <dgm:spPr>
        <a:xfrm>
          <a:off x="7851574" y="0"/>
          <a:ext cx="2180312" cy="655150"/>
        </a:xfrm>
        <a:prstGeom prst="chevron">
          <a:avLst/>
        </a:prstGeom>
      </dgm:spPr>
    </dgm:pt>
  </dgm:ptLst>
  <dgm:cxnLst>
    <dgm:cxn modelId="{AFE43D0E-018D-4E8C-A01B-08484937AAA7}" type="presOf" srcId="{F2A7649E-C57D-4FE2-9C90-C410B33559DE}" destId="{E866974B-A59B-47AB-A45B-CC71DA22BC96}" srcOrd="0" destOrd="0" presId="urn:microsoft.com/office/officeart/2005/8/layout/chevron1"/>
    <dgm:cxn modelId="{784AB22A-F445-4A44-8820-D4C5BC747361}" type="presOf" srcId="{FBFD6A7C-D7B2-4967-8555-63027F9A6EC2}" destId="{26B93569-989C-4DF5-AC93-65410CBB4539}" srcOrd="0" destOrd="0" presId="urn:microsoft.com/office/officeart/2005/8/layout/chevron1"/>
    <dgm:cxn modelId="{5D67F02E-EF1D-42BF-92A1-C0962B524C61}" type="presOf" srcId="{742DE8D4-9301-484A-8F63-731A27ADCE32}" destId="{3A1FA1A4-8EA4-4780-AC97-4DB7EA6A10E1}" srcOrd="0" destOrd="0" presId="urn:microsoft.com/office/officeart/2005/8/layout/chevron1"/>
    <dgm:cxn modelId="{E3EFE94C-08D0-4C9E-990C-3C80A3FBB1B3}" type="presOf" srcId="{F92A7048-DBB7-403E-9A4E-73C181354F4C}" destId="{B7350D05-9C4D-414F-8A54-51D34D994996}" srcOrd="0" destOrd="0" presId="urn:microsoft.com/office/officeart/2005/8/layout/chevron1"/>
    <dgm:cxn modelId="{A21F8254-C2C6-4949-AB50-2A9216578632}" type="presOf" srcId="{4B845F7B-7F73-4F3A-990D-0DC3CF999CB0}" destId="{8D6B77EC-003E-42A0-832B-115E17D17573}" srcOrd="0" destOrd="0" presId="urn:microsoft.com/office/officeart/2005/8/layout/chevron1"/>
    <dgm:cxn modelId="{454B4794-8A95-4EB4-81AE-C0DF3D19A27F}" srcId="{FBFD6A7C-D7B2-4967-8555-63027F9A6EC2}" destId="{742DE8D4-9301-484A-8F63-731A27ADCE32}" srcOrd="1" destOrd="0" parTransId="{1B83C911-28EF-4147-985D-3E2B8B9B34B0}" sibTransId="{7412FA6F-3844-496B-89B9-0F2757A668DC}"/>
    <dgm:cxn modelId="{8707CCA4-82B0-4C19-802B-0D272C2EB262}" type="presOf" srcId="{6B3AB3A4-6D90-4810-9A76-E963F7DB9041}" destId="{96318286-BFD3-413C-B66B-F917C53AFAD9}" srcOrd="0" destOrd="0" presId="urn:microsoft.com/office/officeart/2005/8/layout/chevron1"/>
    <dgm:cxn modelId="{B8225CBC-31E8-42BE-8281-EE25CDE3C20E}" srcId="{FBFD6A7C-D7B2-4967-8555-63027F9A6EC2}" destId="{F92A7048-DBB7-403E-9A4E-73C181354F4C}" srcOrd="0" destOrd="0" parTransId="{171966A5-9B3F-48D0-B4FD-A8F7C6C81B21}" sibTransId="{0E24BFC7-A64D-427E-8207-E0870D399469}"/>
    <dgm:cxn modelId="{55DC11D6-9EC2-4CD9-948F-4310ABB67BDB}" srcId="{FBFD6A7C-D7B2-4967-8555-63027F9A6EC2}" destId="{F2A7649E-C57D-4FE2-9C90-C410B33559DE}" srcOrd="4" destOrd="0" parTransId="{11FCC1A5-D7B3-4482-BB5D-4744FEA2DE3F}" sibTransId="{F9671CD6-C881-4FD3-AC7E-C5D9A5BC976D}"/>
    <dgm:cxn modelId="{61B11DE9-0E2D-4662-A7FF-993441DBCDDA}" srcId="{FBFD6A7C-D7B2-4967-8555-63027F9A6EC2}" destId="{4B845F7B-7F73-4F3A-990D-0DC3CF999CB0}" srcOrd="2" destOrd="0" parTransId="{8AAA0FF9-7E63-4101-8174-D671AFD210D3}" sibTransId="{52FD83FE-E889-4D09-B094-E4D11C7EEDD4}"/>
    <dgm:cxn modelId="{D61CA4F1-2678-4E9D-A8AA-B08A60DEDACA}" srcId="{FBFD6A7C-D7B2-4967-8555-63027F9A6EC2}" destId="{6B3AB3A4-6D90-4810-9A76-E963F7DB9041}" srcOrd="3" destOrd="0" parTransId="{F02FDD37-C042-44E6-9B6A-2A457B92EA70}" sibTransId="{0EA4334B-7220-4DE7-B8B4-61C7D1127D5A}"/>
    <dgm:cxn modelId="{D3CBAE58-5D1E-4C41-A441-3EE4457E214D}" type="presParOf" srcId="{26B93569-989C-4DF5-AC93-65410CBB4539}" destId="{B7350D05-9C4D-414F-8A54-51D34D994996}" srcOrd="0" destOrd="0" presId="urn:microsoft.com/office/officeart/2005/8/layout/chevron1"/>
    <dgm:cxn modelId="{99780D11-9F05-43E7-8D5D-3CE9104CA9F2}" type="presParOf" srcId="{26B93569-989C-4DF5-AC93-65410CBB4539}" destId="{6DAEAF44-585D-44A4-B8CD-96D5FFFFD471}" srcOrd="1" destOrd="0" presId="urn:microsoft.com/office/officeart/2005/8/layout/chevron1"/>
    <dgm:cxn modelId="{6084A8F2-DC3F-4DD2-89D3-B55820E389B7}" type="presParOf" srcId="{26B93569-989C-4DF5-AC93-65410CBB4539}" destId="{3A1FA1A4-8EA4-4780-AC97-4DB7EA6A10E1}" srcOrd="2" destOrd="0" presId="urn:microsoft.com/office/officeart/2005/8/layout/chevron1"/>
    <dgm:cxn modelId="{A9B53346-BA3F-4683-812C-35869F658D88}" type="presParOf" srcId="{26B93569-989C-4DF5-AC93-65410CBB4539}" destId="{4AB75A02-1692-4068-86BE-9782AF625B7D}" srcOrd="3" destOrd="0" presId="urn:microsoft.com/office/officeart/2005/8/layout/chevron1"/>
    <dgm:cxn modelId="{1D8C9F9B-60D0-4587-AC8C-84B38DF9517D}" type="presParOf" srcId="{26B93569-989C-4DF5-AC93-65410CBB4539}" destId="{8D6B77EC-003E-42A0-832B-115E17D17573}" srcOrd="4" destOrd="0" presId="urn:microsoft.com/office/officeart/2005/8/layout/chevron1"/>
    <dgm:cxn modelId="{FFB6420F-DD12-4A91-B230-2EA45D8D4AE1}" type="presParOf" srcId="{26B93569-989C-4DF5-AC93-65410CBB4539}" destId="{02865501-A3C4-4D02-8117-C9F0021FC9AE}" srcOrd="5" destOrd="0" presId="urn:microsoft.com/office/officeart/2005/8/layout/chevron1"/>
    <dgm:cxn modelId="{37435D03-39C3-4A37-B868-7379A40C6F54}" type="presParOf" srcId="{26B93569-989C-4DF5-AC93-65410CBB4539}" destId="{96318286-BFD3-413C-B66B-F917C53AFAD9}" srcOrd="6" destOrd="0" presId="urn:microsoft.com/office/officeart/2005/8/layout/chevron1"/>
    <dgm:cxn modelId="{E99D46CA-9185-44F3-8971-47FE47452E68}" type="presParOf" srcId="{26B93569-989C-4DF5-AC93-65410CBB4539}" destId="{BE60120A-726A-4599-80E0-67293BACB73D}" srcOrd="7" destOrd="0" presId="urn:microsoft.com/office/officeart/2005/8/layout/chevron1"/>
    <dgm:cxn modelId="{DB3C7E0B-458B-4A11-B2A8-771E412BB8CF}" type="presParOf" srcId="{26B93569-989C-4DF5-AC93-65410CBB4539}" destId="{E866974B-A59B-47AB-A45B-CC71DA22BC9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FD6A7C-D7B2-4967-8555-63027F9A6EC2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F92A7048-DBB7-403E-9A4E-73C181354F4C}">
      <dgm:prSet phldrT="[Tekst]" custT="1"/>
      <dgm:spPr>
        <a:solidFill>
          <a:srgbClr val="CBDDE2"/>
        </a:solidFill>
      </dgm:spPr>
      <dgm:t>
        <a:bodyPr/>
        <a:lstStyle/>
        <a:p>
          <a:r>
            <a:rPr lang="nb-NO" sz="160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ans Serif Collection" panose="020B0502040504020204" pitchFamily="34" charset="0"/>
            </a:rPr>
            <a:t>Introduksjon</a:t>
          </a:r>
        </a:p>
      </dgm:t>
    </dgm:pt>
    <dgm:pt modelId="{171966A5-9B3F-48D0-B4FD-A8F7C6C81B21}" type="parTrans" cxnId="{B8225CBC-31E8-42BE-8281-EE25CDE3C20E}">
      <dgm:prSet/>
      <dgm:spPr/>
      <dgm:t>
        <a:bodyPr/>
        <a:lstStyle/>
        <a:p>
          <a:endParaRPr lang="nb-NO"/>
        </a:p>
      </dgm:t>
    </dgm:pt>
    <dgm:pt modelId="{0E24BFC7-A64D-427E-8207-E0870D399469}" type="sibTrans" cxnId="{B8225CBC-31E8-42BE-8281-EE25CDE3C20E}">
      <dgm:prSet/>
      <dgm:spPr/>
      <dgm:t>
        <a:bodyPr/>
        <a:lstStyle/>
        <a:p>
          <a:endParaRPr lang="nb-NO"/>
        </a:p>
      </dgm:t>
    </dgm:pt>
    <dgm:pt modelId="{742DE8D4-9301-484A-8F63-731A27ADCE32}">
      <dgm:prSet phldrT="[Tekst]" custT="1"/>
      <dgm:spPr>
        <a:solidFill>
          <a:srgbClr val="CBDDE2"/>
        </a:solidFill>
      </dgm:spPr>
      <dgm:t>
        <a:bodyPr/>
        <a:lstStyle/>
        <a:p>
          <a:r>
            <a:rPr lang="nb-NO" sz="16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Hovedmål</a:t>
          </a:r>
        </a:p>
      </dgm:t>
    </dgm:pt>
    <dgm:pt modelId="{1B83C911-28EF-4147-985D-3E2B8B9B34B0}" type="parTrans" cxnId="{454B4794-8A95-4EB4-81AE-C0DF3D19A27F}">
      <dgm:prSet/>
      <dgm:spPr/>
      <dgm:t>
        <a:bodyPr/>
        <a:lstStyle/>
        <a:p>
          <a:endParaRPr lang="nb-NO"/>
        </a:p>
      </dgm:t>
    </dgm:pt>
    <dgm:pt modelId="{7412FA6F-3844-496B-89B9-0F2757A668DC}" type="sibTrans" cxnId="{454B4794-8A95-4EB4-81AE-C0DF3D19A27F}">
      <dgm:prSet/>
      <dgm:spPr/>
      <dgm:t>
        <a:bodyPr/>
        <a:lstStyle/>
        <a:p>
          <a:endParaRPr lang="nb-NO"/>
        </a:p>
      </dgm:t>
    </dgm:pt>
    <dgm:pt modelId="{4B845F7B-7F73-4F3A-990D-0DC3CF999CB0}">
      <dgm:prSet phldrT="[Tekst]" custT="1"/>
      <dgm:spPr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Fokus-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områder</a:t>
          </a:r>
        </a:p>
      </dgm:t>
    </dgm:pt>
    <dgm:pt modelId="{8AAA0FF9-7E63-4101-8174-D671AFD210D3}" type="parTrans" cxnId="{61B11DE9-0E2D-4662-A7FF-993441DBCDDA}">
      <dgm:prSet/>
      <dgm:spPr/>
      <dgm:t>
        <a:bodyPr/>
        <a:lstStyle/>
        <a:p>
          <a:endParaRPr lang="nb-NO"/>
        </a:p>
      </dgm:t>
    </dgm:pt>
    <dgm:pt modelId="{52FD83FE-E889-4D09-B094-E4D11C7EEDD4}" type="sibTrans" cxnId="{61B11DE9-0E2D-4662-A7FF-993441DBCDDA}">
      <dgm:prSet/>
      <dgm:spPr/>
      <dgm:t>
        <a:bodyPr/>
        <a:lstStyle/>
        <a:p>
          <a:endParaRPr lang="nb-NO"/>
        </a:p>
      </dgm:t>
    </dgm:pt>
    <dgm:pt modelId="{6B3AB3A4-6D90-4810-9A76-E963F7DB9041}">
      <dgm:prSet phldrT="[Tekst]" custT="1"/>
      <dgm:spPr>
        <a:solidFill>
          <a:srgbClr val="0097AB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Delmål</a:t>
          </a:r>
        </a:p>
      </dgm:t>
    </dgm:pt>
    <dgm:pt modelId="{F02FDD37-C042-44E6-9B6A-2A457B92EA70}" type="parTrans" cxnId="{D61CA4F1-2678-4E9D-A8AA-B08A60DEDACA}">
      <dgm:prSet/>
      <dgm:spPr/>
      <dgm:t>
        <a:bodyPr/>
        <a:lstStyle/>
        <a:p>
          <a:endParaRPr lang="nb-NO"/>
        </a:p>
      </dgm:t>
    </dgm:pt>
    <dgm:pt modelId="{0EA4334B-7220-4DE7-B8B4-61C7D1127D5A}" type="sibTrans" cxnId="{D61CA4F1-2678-4E9D-A8AA-B08A60DEDACA}">
      <dgm:prSet/>
      <dgm:spPr/>
      <dgm:t>
        <a:bodyPr/>
        <a:lstStyle/>
        <a:p>
          <a:endParaRPr lang="nb-NO"/>
        </a:p>
      </dgm:t>
    </dgm:pt>
    <dgm:pt modelId="{F2A7649E-C57D-4FE2-9C90-C410B33559DE}">
      <dgm:prSet phldrT="[Tekst]" custT="1"/>
      <dgm:spPr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Implementering</a:t>
          </a:r>
        </a:p>
      </dgm:t>
    </dgm:pt>
    <dgm:pt modelId="{11FCC1A5-D7B3-4482-BB5D-4744FEA2DE3F}" type="parTrans" cxnId="{55DC11D6-9EC2-4CD9-948F-4310ABB67BDB}">
      <dgm:prSet/>
      <dgm:spPr/>
      <dgm:t>
        <a:bodyPr/>
        <a:lstStyle/>
        <a:p>
          <a:endParaRPr lang="nb-NO"/>
        </a:p>
      </dgm:t>
    </dgm:pt>
    <dgm:pt modelId="{F9671CD6-C881-4FD3-AC7E-C5D9A5BC976D}" type="sibTrans" cxnId="{55DC11D6-9EC2-4CD9-948F-4310ABB67BDB}">
      <dgm:prSet/>
      <dgm:spPr/>
      <dgm:t>
        <a:bodyPr/>
        <a:lstStyle/>
        <a:p>
          <a:endParaRPr lang="nb-NO"/>
        </a:p>
      </dgm:t>
    </dgm:pt>
    <dgm:pt modelId="{26B93569-989C-4DF5-AC93-65410CBB4539}" type="pres">
      <dgm:prSet presAssocID="{FBFD6A7C-D7B2-4967-8555-63027F9A6EC2}" presName="Name0" presStyleCnt="0">
        <dgm:presLayoutVars>
          <dgm:dir/>
          <dgm:animLvl val="lvl"/>
          <dgm:resizeHandles val="exact"/>
        </dgm:presLayoutVars>
      </dgm:prSet>
      <dgm:spPr/>
    </dgm:pt>
    <dgm:pt modelId="{B7350D05-9C4D-414F-8A54-51D34D994996}" type="pres">
      <dgm:prSet presAssocID="{F92A7048-DBB7-403E-9A4E-73C181354F4C}" presName="parTxOnly" presStyleLbl="node1" presStyleIdx="0" presStyleCnt="5" custLinFactNeighborX="-1124" custLinFactNeighborY="-12688">
        <dgm:presLayoutVars>
          <dgm:chMax val="0"/>
          <dgm:chPref val="0"/>
          <dgm:bulletEnabled val="1"/>
        </dgm:presLayoutVars>
      </dgm:prSet>
      <dgm:spPr/>
    </dgm:pt>
    <dgm:pt modelId="{6DAEAF44-585D-44A4-B8CD-96D5FFFFD471}" type="pres">
      <dgm:prSet presAssocID="{0E24BFC7-A64D-427E-8207-E0870D399469}" presName="parTxOnlySpace" presStyleCnt="0"/>
      <dgm:spPr/>
    </dgm:pt>
    <dgm:pt modelId="{3A1FA1A4-8EA4-4780-AC97-4DB7EA6A10E1}" type="pres">
      <dgm:prSet presAssocID="{742DE8D4-9301-484A-8F63-731A27ADCE32}" presName="parTxOnly" presStyleLbl="node1" presStyleIdx="1" presStyleCnt="5" custLinFactNeighborX="3991">
        <dgm:presLayoutVars>
          <dgm:chMax val="0"/>
          <dgm:chPref val="0"/>
          <dgm:bulletEnabled val="1"/>
        </dgm:presLayoutVars>
      </dgm:prSet>
      <dgm:spPr/>
    </dgm:pt>
    <dgm:pt modelId="{4AB75A02-1692-4068-86BE-9782AF625B7D}" type="pres">
      <dgm:prSet presAssocID="{7412FA6F-3844-496B-89B9-0F2757A668DC}" presName="parTxOnlySpace" presStyleCnt="0"/>
      <dgm:spPr/>
    </dgm:pt>
    <dgm:pt modelId="{8D6B77EC-003E-42A0-832B-115E17D17573}" type="pres">
      <dgm:prSet presAssocID="{4B845F7B-7F73-4F3A-990D-0DC3CF999CB0}" presName="parTxOnly" presStyleLbl="node1" presStyleIdx="2" presStyleCnt="5" custLinFactNeighborX="4934" custLinFactNeighborY="2467">
        <dgm:presLayoutVars>
          <dgm:chMax val="0"/>
          <dgm:chPref val="0"/>
          <dgm:bulletEnabled val="1"/>
        </dgm:presLayoutVars>
      </dgm:prSet>
      <dgm:spPr>
        <a:xfrm>
          <a:off x="3927012" y="82"/>
          <a:ext cx="2180312" cy="872124"/>
        </a:xfrm>
        <a:prstGeom prst="chevron">
          <a:avLst/>
        </a:prstGeom>
      </dgm:spPr>
    </dgm:pt>
    <dgm:pt modelId="{02865501-A3C4-4D02-8117-C9F0021FC9AE}" type="pres">
      <dgm:prSet presAssocID="{52FD83FE-E889-4D09-B094-E4D11C7EEDD4}" presName="parTxOnlySpace" presStyleCnt="0"/>
      <dgm:spPr/>
    </dgm:pt>
    <dgm:pt modelId="{96318286-BFD3-413C-B66B-F917C53AFAD9}" type="pres">
      <dgm:prSet presAssocID="{6B3AB3A4-6D90-4810-9A76-E963F7DB9041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xfrm>
          <a:off x="5889293" y="0"/>
          <a:ext cx="2180312" cy="655150"/>
        </a:xfrm>
        <a:prstGeom prst="chevron">
          <a:avLst/>
        </a:prstGeom>
      </dgm:spPr>
    </dgm:pt>
    <dgm:pt modelId="{BE60120A-726A-4599-80E0-67293BACB73D}" type="pres">
      <dgm:prSet presAssocID="{0EA4334B-7220-4DE7-B8B4-61C7D1127D5A}" presName="parTxOnlySpace" presStyleCnt="0"/>
      <dgm:spPr/>
    </dgm:pt>
    <dgm:pt modelId="{E866974B-A59B-47AB-A45B-CC71DA22BC96}" type="pres">
      <dgm:prSet presAssocID="{F2A7649E-C57D-4FE2-9C90-C410B33559DE}" presName="parTxOnly" presStyleLbl="node1" presStyleIdx="4" presStyleCnt="5">
        <dgm:presLayoutVars>
          <dgm:chMax val="0"/>
          <dgm:chPref val="0"/>
          <dgm:bulletEnabled val="1"/>
        </dgm:presLayoutVars>
      </dgm:prSet>
      <dgm:spPr>
        <a:xfrm>
          <a:off x="7851574" y="0"/>
          <a:ext cx="2180312" cy="655150"/>
        </a:xfrm>
        <a:prstGeom prst="chevron">
          <a:avLst/>
        </a:prstGeom>
      </dgm:spPr>
    </dgm:pt>
  </dgm:ptLst>
  <dgm:cxnLst>
    <dgm:cxn modelId="{AFE43D0E-018D-4E8C-A01B-08484937AAA7}" type="presOf" srcId="{F2A7649E-C57D-4FE2-9C90-C410B33559DE}" destId="{E866974B-A59B-47AB-A45B-CC71DA22BC96}" srcOrd="0" destOrd="0" presId="urn:microsoft.com/office/officeart/2005/8/layout/chevron1"/>
    <dgm:cxn modelId="{784AB22A-F445-4A44-8820-D4C5BC747361}" type="presOf" srcId="{FBFD6A7C-D7B2-4967-8555-63027F9A6EC2}" destId="{26B93569-989C-4DF5-AC93-65410CBB4539}" srcOrd="0" destOrd="0" presId="urn:microsoft.com/office/officeart/2005/8/layout/chevron1"/>
    <dgm:cxn modelId="{5D67F02E-EF1D-42BF-92A1-C0962B524C61}" type="presOf" srcId="{742DE8D4-9301-484A-8F63-731A27ADCE32}" destId="{3A1FA1A4-8EA4-4780-AC97-4DB7EA6A10E1}" srcOrd="0" destOrd="0" presId="urn:microsoft.com/office/officeart/2005/8/layout/chevron1"/>
    <dgm:cxn modelId="{E3EFE94C-08D0-4C9E-990C-3C80A3FBB1B3}" type="presOf" srcId="{F92A7048-DBB7-403E-9A4E-73C181354F4C}" destId="{B7350D05-9C4D-414F-8A54-51D34D994996}" srcOrd="0" destOrd="0" presId="urn:microsoft.com/office/officeart/2005/8/layout/chevron1"/>
    <dgm:cxn modelId="{A21F8254-C2C6-4949-AB50-2A9216578632}" type="presOf" srcId="{4B845F7B-7F73-4F3A-990D-0DC3CF999CB0}" destId="{8D6B77EC-003E-42A0-832B-115E17D17573}" srcOrd="0" destOrd="0" presId="urn:microsoft.com/office/officeart/2005/8/layout/chevron1"/>
    <dgm:cxn modelId="{454B4794-8A95-4EB4-81AE-C0DF3D19A27F}" srcId="{FBFD6A7C-D7B2-4967-8555-63027F9A6EC2}" destId="{742DE8D4-9301-484A-8F63-731A27ADCE32}" srcOrd="1" destOrd="0" parTransId="{1B83C911-28EF-4147-985D-3E2B8B9B34B0}" sibTransId="{7412FA6F-3844-496B-89B9-0F2757A668DC}"/>
    <dgm:cxn modelId="{8707CCA4-82B0-4C19-802B-0D272C2EB262}" type="presOf" srcId="{6B3AB3A4-6D90-4810-9A76-E963F7DB9041}" destId="{96318286-BFD3-413C-B66B-F917C53AFAD9}" srcOrd="0" destOrd="0" presId="urn:microsoft.com/office/officeart/2005/8/layout/chevron1"/>
    <dgm:cxn modelId="{B8225CBC-31E8-42BE-8281-EE25CDE3C20E}" srcId="{FBFD6A7C-D7B2-4967-8555-63027F9A6EC2}" destId="{F92A7048-DBB7-403E-9A4E-73C181354F4C}" srcOrd="0" destOrd="0" parTransId="{171966A5-9B3F-48D0-B4FD-A8F7C6C81B21}" sibTransId="{0E24BFC7-A64D-427E-8207-E0870D399469}"/>
    <dgm:cxn modelId="{55DC11D6-9EC2-4CD9-948F-4310ABB67BDB}" srcId="{FBFD6A7C-D7B2-4967-8555-63027F9A6EC2}" destId="{F2A7649E-C57D-4FE2-9C90-C410B33559DE}" srcOrd="4" destOrd="0" parTransId="{11FCC1A5-D7B3-4482-BB5D-4744FEA2DE3F}" sibTransId="{F9671CD6-C881-4FD3-AC7E-C5D9A5BC976D}"/>
    <dgm:cxn modelId="{61B11DE9-0E2D-4662-A7FF-993441DBCDDA}" srcId="{FBFD6A7C-D7B2-4967-8555-63027F9A6EC2}" destId="{4B845F7B-7F73-4F3A-990D-0DC3CF999CB0}" srcOrd="2" destOrd="0" parTransId="{8AAA0FF9-7E63-4101-8174-D671AFD210D3}" sibTransId="{52FD83FE-E889-4D09-B094-E4D11C7EEDD4}"/>
    <dgm:cxn modelId="{D61CA4F1-2678-4E9D-A8AA-B08A60DEDACA}" srcId="{FBFD6A7C-D7B2-4967-8555-63027F9A6EC2}" destId="{6B3AB3A4-6D90-4810-9A76-E963F7DB9041}" srcOrd="3" destOrd="0" parTransId="{F02FDD37-C042-44E6-9B6A-2A457B92EA70}" sibTransId="{0EA4334B-7220-4DE7-B8B4-61C7D1127D5A}"/>
    <dgm:cxn modelId="{D3CBAE58-5D1E-4C41-A441-3EE4457E214D}" type="presParOf" srcId="{26B93569-989C-4DF5-AC93-65410CBB4539}" destId="{B7350D05-9C4D-414F-8A54-51D34D994996}" srcOrd="0" destOrd="0" presId="urn:microsoft.com/office/officeart/2005/8/layout/chevron1"/>
    <dgm:cxn modelId="{99780D11-9F05-43E7-8D5D-3CE9104CA9F2}" type="presParOf" srcId="{26B93569-989C-4DF5-AC93-65410CBB4539}" destId="{6DAEAF44-585D-44A4-B8CD-96D5FFFFD471}" srcOrd="1" destOrd="0" presId="urn:microsoft.com/office/officeart/2005/8/layout/chevron1"/>
    <dgm:cxn modelId="{6084A8F2-DC3F-4DD2-89D3-B55820E389B7}" type="presParOf" srcId="{26B93569-989C-4DF5-AC93-65410CBB4539}" destId="{3A1FA1A4-8EA4-4780-AC97-4DB7EA6A10E1}" srcOrd="2" destOrd="0" presId="urn:microsoft.com/office/officeart/2005/8/layout/chevron1"/>
    <dgm:cxn modelId="{A9B53346-BA3F-4683-812C-35869F658D88}" type="presParOf" srcId="{26B93569-989C-4DF5-AC93-65410CBB4539}" destId="{4AB75A02-1692-4068-86BE-9782AF625B7D}" srcOrd="3" destOrd="0" presId="urn:microsoft.com/office/officeart/2005/8/layout/chevron1"/>
    <dgm:cxn modelId="{1D8C9F9B-60D0-4587-AC8C-84B38DF9517D}" type="presParOf" srcId="{26B93569-989C-4DF5-AC93-65410CBB4539}" destId="{8D6B77EC-003E-42A0-832B-115E17D17573}" srcOrd="4" destOrd="0" presId="urn:microsoft.com/office/officeart/2005/8/layout/chevron1"/>
    <dgm:cxn modelId="{FFB6420F-DD12-4A91-B230-2EA45D8D4AE1}" type="presParOf" srcId="{26B93569-989C-4DF5-AC93-65410CBB4539}" destId="{02865501-A3C4-4D02-8117-C9F0021FC9AE}" srcOrd="5" destOrd="0" presId="urn:microsoft.com/office/officeart/2005/8/layout/chevron1"/>
    <dgm:cxn modelId="{37435D03-39C3-4A37-B868-7379A40C6F54}" type="presParOf" srcId="{26B93569-989C-4DF5-AC93-65410CBB4539}" destId="{96318286-BFD3-413C-B66B-F917C53AFAD9}" srcOrd="6" destOrd="0" presId="urn:microsoft.com/office/officeart/2005/8/layout/chevron1"/>
    <dgm:cxn modelId="{E99D46CA-9185-44F3-8971-47FE47452E68}" type="presParOf" srcId="{26B93569-989C-4DF5-AC93-65410CBB4539}" destId="{BE60120A-726A-4599-80E0-67293BACB73D}" srcOrd="7" destOrd="0" presId="urn:microsoft.com/office/officeart/2005/8/layout/chevron1"/>
    <dgm:cxn modelId="{DB3C7E0B-458B-4A11-B2A8-771E412BB8CF}" type="presParOf" srcId="{26B93569-989C-4DF5-AC93-65410CBB4539}" destId="{E866974B-A59B-47AB-A45B-CC71DA22BC9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FD6A7C-D7B2-4967-8555-63027F9A6EC2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F92A7048-DBB7-403E-9A4E-73C181354F4C}">
      <dgm:prSet phldrT="[Tekst]" custT="1"/>
      <dgm:spPr>
        <a:solidFill>
          <a:srgbClr val="CBDDE2"/>
        </a:solidFill>
      </dgm:spPr>
      <dgm:t>
        <a:bodyPr/>
        <a:lstStyle/>
        <a:p>
          <a:r>
            <a:rPr lang="nb-NO" sz="160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ans Serif Collection" panose="020B0502040504020204" pitchFamily="34" charset="0"/>
            </a:rPr>
            <a:t>Introduksjon</a:t>
          </a:r>
        </a:p>
      </dgm:t>
    </dgm:pt>
    <dgm:pt modelId="{171966A5-9B3F-48D0-B4FD-A8F7C6C81B21}" type="parTrans" cxnId="{B8225CBC-31E8-42BE-8281-EE25CDE3C20E}">
      <dgm:prSet/>
      <dgm:spPr/>
      <dgm:t>
        <a:bodyPr/>
        <a:lstStyle/>
        <a:p>
          <a:endParaRPr lang="nb-NO"/>
        </a:p>
      </dgm:t>
    </dgm:pt>
    <dgm:pt modelId="{0E24BFC7-A64D-427E-8207-E0870D399469}" type="sibTrans" cxnId="{B8225CBC-31E8-42BE-8281-EE25CDE3C20E}">
      <dgm:prSet/>
      <dgm:spPr/>
      <dgm:t>
        <a:bodyPr/>
        <a:lstStyle/>
        <a:p>
          <a:endParaRPr lang="nb-NO"/>
        </a:p>
      </dgm:t>
    </dgm:pt>
    <dgm:pt modelId="{742DE8D4-9301-484A-8F63-731A27ADCE32}">
      <dgm:prSet phldrT="[Tekst]" custT="1"/>
      <dgm:spPr>
        <a:solidFill>
          <a:srgbClr val="CBDDE2"/>
        </a:solidFill>
      </dgm:spPr>
      <dgm:t>
        <a:bodyPr/>
        <a:lstStyle/>
        <a:p>
          <a:r>
            <a:rPr lang="nb-NO" sz="16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Hovedmål</a:t>
          </a:r>
        </a:p>
      </dgm:t>
    </dgm:pt>
    <dgm:pt modelId="{1B83C911-28EF-4147-985D-3E2B8B9B34B0}" type="parTrans" cxnId="{454B4794-8A95-4EB4-81AE-C0DF3D19A27F}">
      <dgm:prSet/>
      <dgm:spPr/>
      <dgm:t>
        <a:bodyPr/>
        <a:lstStyle/>
        <a:p>
          <a:endParaRPr lang="nb-NO"/>
        </a:p>
      </dgm:t>
    </dgm:pt>
    <dgm:pt modelId="{7412FA6F-3844-496B-89B9-0F2757A668DC}" type="sibTrans" cxnId="{454B4794-8A95-4EB4-81AE-C0DF3D19A27F}">
      <dgm:prSet/>
      <dgm:spPr/>
      <dgm:t>
        <a:bodyPr/>
        <a:lstStyle/>
        <a:p>
          <a:endParaRPr lang="nb-NO"/>
        </a:p>
      </dgm:t>
    </dgm:pt>
    <dgm:pt modelId="{4B845F7B-7F73-4F3A-990D-0DC3CF999CB0}">
      <dgm:prSet phldrT="[Tekst]" custT="1"/>
      <dgm:spPr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Fokus-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områder</a:t>
          </a:r>
        </a:p>
      </dgm:t>
    </dgm:pt>
    <dgm:pt modelId="{8AAA0FF9-7E63-4101-8174-D671AFD210D3}" type="parTrans" cxnId="{61B11DE9-0E2D-4662-A7FF-993441DBCDDA}">
      <dgm:prSet/>
      <dgm:spPr/>
      <dgm:t>
        <a:bodyPr/>
        <a:lstStyle/>
        <a:p>
          <a:endParaRPr lang="nb-NO"/>
        </a:p>
      </dgm:t>
    </dgm:pt>
    <dgm:pt modelId="{52FD83FE-E889-4D09-B094-E4D11C7EEDD4}" type="sibTrans" cxnId="{61B11DE9-0E2D-4662-A7FF-993441DBCDDA}">
      <dgm:prSet/>
      <dgm:spPr/>
      <dgm:t>
        <a:bodyPr/>
        <a:lstStyle/>
        <a:p>
          <a:endParaRPr lang="nb-NO"/>
        </a:p>
      </dgm:t>
    </dgm:pt>
    <dgm:pt modelId="{6B3AB3A4-6D90-4810-9A76-E963F7DB9041}">
      <dgm:prSet phldrT="[Tekst]" custT="1"/>
      <dgm:spPr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Delmål</a:t>
          </a:r>
        </a:p>
      </dgm:t>
    </dgm:pt>
    <dgm:pt modelId="{F02FDD37-C042-44E6-9B6A-2A457B92EA70}" type="parTrans" cxnId="{D61CA4F1-2678-4E9D-A8AA-B08A60DEDACA}">
      <dgm:prSet/>
      <dgm:spPr/>
      <dgm:t>
        <a:bodyPr/>
        <a:lstStyle/>
        <a:p>
          <a:endParaRPr lang="nb-NO"/>
        </a:p>
      </dgm:t>
    </dgm:pt>
    <dgm:pt modelId="{0EA4334B-7220-4DE7-B8B4-61C7D1127D5A}" type="sibTrans" cxnId="{D61CA4F1-2678-4E9D-A8AA-B08A60DEDACA}">
      <dgm:prSet/>
      <dgm:spPr/>
      <dgm:t>
        <a:bodyPr/>
        <a:lstStyle/>
        <a:p>
          <a:endParaRPr lang="nb-NO"/>
        </a:p>
      </dgm:t>
    </dgm:pt>
    <dgm:pt modelId="{F2A7649E-C57D-4FE2-9C90-C410B33559DE}">
      <dgm:prSet phldrT="[Tekst]" custT="1"/>
      <dgm:spPr>
        <a:solidFill>
          <a:srgbClr val="0097AB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Implementering</a:t>
          </a:r>
        </a:p>
      </dgm:t>
    </dgm:pt>
    <dgm:pt modelId="{11FCC1A5-D7B3-4482-BB5D-4744FEA2DE3F}" type="parTrans" cxnId="{55DC11D6-9EC2-4CD9-948F-4310ABB67BDB}">
      <dgm:prSet/>
      <dgm:spPr/>
      <dgm:t>
        <a:bodyPr/>
        <a:lstStyle/>
        <a:p>
          <a:endParaRPr lang="nb-NO"/>
        </a:p>
      </dgm:t>
    </dgm:pt>
    <dgm:pt modelId="{F9671CD6-C881-4FD3-AC7E-C5D9A5BC976D}" type="sibTrans" cxnId="{55DC11D6-9EC2-4CD9-948F-4310ABB67BDB}">
      <dgm:prSet/>
      <dgm:spPr/>
      <dgm:t>
        <a:bodyPr/>
        <a:lstStyle/>
        <a:p>
          <a:endParaRPr lang="nb-NO"/>
        </a:p>
      </dgm:t>
    </dgm:pt>
    <dgm:pt modelId="{26B93569-989C-4DF5-AC93-65410CBB4539}" type="pres">
      <dgm:prSet presAssocID="{FBFD6A7C-D7B2-4967-8555-63027F9A6EC2}" presName="Name0" presStyleCnt="0">
        <dgm:presLayoutVars>
          <dgm:dir/>
          <dgm:animLvl val="lvl"/>
          <dgm:resizeHandles val="exact"/>
        </dgm:presLayoutVars>
      </dgm:prSet>
      <dgm:spPr/>
    </dgm:pt>
    <dgm:pt modelId="{B7350D05-9C4D-414F-8A54-51D34D994996}" type="pres">
      <dgm:prSet presAssocID="{F92A7048-DBB7-403E-9A4E-73C181354F4C}" presName="parTxOnly" presStyleLbl="node1" presStyleIdx="0" presStyleCnt="5" custLinFactNeighborX="-8022" custLinFactNeighborY="2759">
        <dgm:presLayoutVars>
          <dgm:chMax val="0"/>
          <dgm:chPref val="0"/>
          <dgm:bulletEnabled val="1"/>
        </dgm:presLayoutVars>
      </dgm:prSet>
      <dgm:spPr/>
    </dgm:pt>
    <dgm:pt modelId="{6DAEAF44-585D-44A4-B8CD-96D5FFFFD471}" type="pres">
      <dgm:prSet presAssocID="{0E24BFC7-A64D-427E-8207-E0870D399469}" presName="parTxOnlySpace" presStyleCnt="0"/>
      <dgm:spPr/>
    </dgm:pt>
    <dgm:pt modelId="{3A1FA1A4-8EA4-4780-AC97-4DB7EA6A10E1}" type="pres">
      <dgm:prSet presAssocID="{742DE8D4-9301-484A-8F63-731A27ADCE32}" presName="parTxOnly" presStyleLbl="node1" presStyleIdx="1" presStyleCnt="5" custLinFactNeighborX="7774" custLinFactNeighborY="-2660">
        <dgm:presLayoutVars>
          <dgm:chMax val="0"/>
          <dgm:chPref val="0"/>
          <dgm:bulletEnabled val="1"/>
        </dgm:presLayoutVars>
      </dgm:prSet>
      <dgm:spPr/>
    </dgm:pt>
    <dgm:pt modelId="{4AB75A02-1692-4068-86BE-9782AF625B7D}" type="pres">
      <dgm:prSet presAssocID="{7412FA6F-3844-496B-89B9-0F2757A668DC}" presName="parTxOnlySpace" presStyleCnt="0"/>
      <dgm:spPr/>
    </dgm:pt>
    <dgm:pt modelId="{8D6B77EC-003E-42A0-832B-115E17D17573}" type="pres">
      <dgm:prSet presAssocID="{4B845F7B-7F73-4F3A-990D-0DC3CF999CB0}" presName="parTxOnly" presStyleLbl="node1" presStyleIdx="2" presStyleCnt="5" custLinFactNeighborX="4934" custLinFactNeighborY="2467">
        <dgm:presLayoutVars>
          <dgm:chMax val="0"/>
          <dgm:chPref val="0"/>
          <dgm:bulletEnabled val="1"/>
        </dgm:presLayoutVars>
      </dgm:prSet>
      <dgm:spPr>
        <a:xfrm>
          <a:off x="3927012" y="82"/>
          <a:ext cx="2180312" cy="872124"/>
        </a:xfrm>
        <a:prstGeom prst="chevron">
          <a:avLst/>
        </a:prstGeom>
      </dgm:spPr>
    </dgm:pt>
    <dgm:pt modelId="{02865501-A3C4-4D02-8117-C9F0021FC9AE}" type="pres">
      <dgm:prSet presAssocID="{52FD83FE-E889-4D09-B094-E4D11C7EEDD4}" presName="parTxOnlySpace" presStyleCnt="0"/>
      <dgm:spPr/>
    </dgm:pt>
    <dgm:pt modelId="{96318286-BFD3-413C-B66B-F917C53AFAD9}" type="pres">
      <dgm:prSet presAssocID="{6B3AB3A4-6D90-4810-9A76-E963F7DB9041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xfrm>
          <a:off x="5889293" y="82"/>
          <a:ext cx="2180312" cy="872124"/>
        </a:xfrm>
        <a:prstGeom prst="chevron">
          <a:avLst/>
        </a:prstGeom>
      </dgm:spPr>
    </dgm:pt>
    <dgm:pt modelId="{BE60120A-726A-4599-80E0-67293BACB73D}" type="pres">
      <dgm:prSet presAssocID="{0EA4334B-7220-4DE7-B8B4-61C7D1127D5A}" presName="parTxOnlySpace" presStyleCnt="0"/>
      <dgm:spPr/>
    </dgm:pt>
    <dgm:pt modelId="{E866974B-A59B-47AB-A45B-CC71DA22BC96}" type="pres">
      <dgm:prSet presAssocID="{F2A7649E-C57D-4FE2-9C90-C410B33559DE}" presName="parTxOnly" presStyleLbl="node1" presStyleIdx="4" presStyleCnt="5">
        <dgm:presLayoutVars>
          <dgm:chMax val="0"/>
          <dgm:chPref val="0"/>
          <dgm:bulletEnabled val="1"/>
        </dgm:presLayoutVars>
      </dgm:prSet>
      <dgm:spPr>
        <a:xfrm>
          <a:off x="7851574" y="82"/>
          <a:ext cx="2180312" cy="872124"/>
        </a:xfrm>
        <a:prstGeom prst="chevron">
          <a:avLst/>
        </a:prstGeom>
      </dgm:spPr>
    </dgm:pt>
  </dgm:ptLst>
  <dgm:cxnLst>
    <dgm:cxn modelId="{AFE43D0E-018D-4E8C-A01B-08484937AAA7}" type="presOf" srcId="{F2A7649E-C57D-4FE2-9C90-C410B33559DE}" destId="{E866974B-A59B-47AB-A45B-CC71DA22BC96}" srcOrd="0" destOrd="0" presId="urn:microsoft.com/office/officeart/2005/8/layout/chevron1"/>
    <dgm:cxn modelId="{784AB22A-F445-4A44-8820-D4C5BC747361}" type="presOf" srcId="{FBFD6A7C-D7B2-4967-8555-63027F9A6EC2}" destId="{26B93569-989C-4DF5-AC93-65410CBB4539}" srcOrd="0" destOrd="0" presId="urn:microsoft.com/office/officeart/2005/8/layout/chevron1"/>
    <dgm:cxn modelId="{5D67F02E-EF1D-42BF-92A1-C0962B524C61}" type="presOf" srcId="{742DE8D4-9301-484A-8F63-731A27ADCE32}" destId="{3A1FA1A4-8EA4-4780-AC97-4DB7EA6A10E1}" srcOrd="0" destOrd="0" presId="urn:microsoft.com/office/officeart/2005/8/layout/chevron1"/>
    <dgm:cxn modelId="{E3EFE94C-08D0-4C9E-990C-3C80A3FBB1B3}" type="presOf" srcId="{F92A7048-DBB7-403E-9A4E-73C181354F4C}" destId="{B7350D05-9C4D-414F-8A54-51D34D994996}" srcOrd="0" destOrd="0" presId="urn:microsoft.com/office/officeart/2005/8/layout/chevron1"/>
    <dgm:cxn modelId="{A21F8254-C2C6-4949-AB50-2A9216578632}" type="presOf" srcId="{4B845F7B-7F73-4F3A-990D-0DC3CF999CB0}" destId="{8D6B77EC-003E-42A0-832B-115E17D17573}" srcOrd="0" destOrd="0" presId="urn:microsoft.com/office/officeart/2005/8/layout/chevron1"/>
    <dgm:cxn modelId="{454B4794-8A95-4EB4-81AE-C0DF3D19A27F}" srcId="{FBFD6A7C-D7B2-4967-8555-63027F9A6EC2}" destId="{742DE8D4-9301-484A-8F63-731A27ADCE32}" srcOrd="1" destOrd="0" parTransId="{1B83C911-28EF-4147-985D-3E2B8B9B34B0}" sibTransId="{7412FA6F-3844-496B-89B9-0F2757A668DC}"/>
    <dgm:cxn modelId="{8707CCA4-82B0-4C19-802B-0D272C2EB262}" type="presOf" srcId="{6B3AB3A4-6D90-4810-9A76-E963F7DB9041}" destId="{96318286-BFD3-413C-B66B-F917C53AFAD9}" srcOrd="0" destOrd="0" presId="urn:microsoft.com/office/officeart/2005/8/layout/chevron1"/>
    <dgm:cxn modelId="{B8225CBC-31E8-42BE-8281-EE25CDE3C20E}" srcId="{FBFD6A7C-D7B2-4967-8555-63027F9A6EC2}" destId="{F92A7048-DBB7-403E-9A4E-73C181354F4C}" srcOrd="0" destOrd="0" parTransId="{171966A5-9B3F-48D0-B4FD-A8F7C6C81B21}" sibTransId="{0E24BFC7-A64D-427E-8207-E0870D399469}"/>
    <dgm:cxn modelId="{55DC11D6-9EC2-4CD9-948F-4310ABB67BDB}" srcId="{FBFD6A7C-D7B2-4967-8555-63027F9A6EC2}" destId="{F2A7649E-C57D-4FE2-9C90-C410B33559DE}" srcOrd="4" destOrd="0" parTransId="{11FCC1A5-D7B3-4482-BB5D-4744FEA2DE3F}" sibTransId="{F9671CD6-C881-4FD3-AC7E-C5D9A5BC976D}"/>
    <dgm:cxn modelId="{61B11DE9-0E2D-4662-A7FF-993441DBCDDA}" srcId="{FBFD6A7C-D7B2-4967-8555-63027F9A6EC2}" destId="{4B845F7B-7F73-4F3A-990D-0DC3CF999CB0}" srcOrd="2" destOrd="0" parTransId="{8AAA0FF9-7E63-4101-8174-D671AFD210D3}" sibTransId="{52FD83FE-E889-4D09-B094-E4D11C7EEDD4}"/>
    <dgm:cxn modelId="{D61CA4F1-2678-4E9D-A8AA-B08A60DEDACA}" srcId="{FBFD6A7C-D7B2-4967-8555-63027F9A6EC2}" destId="{6B3AB3A4-6D90-4810-9A76-E963F7DB9041}" srcOrd="3" destOrd="0" parTransId="{F02FDD37-C042-44E6-9B6A-2A457B92EA70}" sibTransId="{0EA4334B-7220-4DE7-B8B4-61C7D1127D5A}"/>
    <dgm:cxn modelId="{D3CBAE58-5D1E-4C41-A441-3EE4457E214D}" type="presParOf" srcId="{26B93569-989C-4DF5-AC93-65410CBB4539}" destId="{B7350D05-9C4D-414F-8A54-51D34D994996}" srcOrd="0" destOrd="0" presId="urn:microsoft.com/office/officeart/2005/8/layout/chevron1"/>
    <dgm:cxn modelId="{99780D11-9F05-43E7-8D5D-3CE9104CA9F2}" type="presParOf" srcId="{26B93569-989C-4DF5-AC93-65410CBB4539}" destId="{6DAEAF44-585D-44A4-B8CD-96D5FFFFD471}" srcOrd="1" destOrd="0" presId="urn:microsoft.com/office/officeart/2005/8/layout/chevron1"/>
    <dgm:cxn modelId="{6084A8F2-DC3F-4DD2-89D3-B55820E389B7}" type="presParOf" srcId="{26B93569-989C-4DF5-AC93-65410CBB4539}" destId="{3A1FA1A4-8EA4-4780-AC97-4DB7EA6A10E1}" srcOrd="2" destOrd="0" presId="urn:microsoft.com/office/officeart/2005/8/layout/chevron1"/>
    <dgm:cxn modelId="{A9B53346-BA3F-4683-812C-35869F658D88}" type="presParOf" srcId="{26B93569-989C-4DF5-AC93-65410CBB4539}" destId="{4AB75A02-1692-4068-86BE-9782AF625B7D}" srcOrd="3" destOrd="0" presId="urn:microsoft.com/office/officeart/2005/8/layout/chevron1"/>
    <dgm:cxn modelId="{1D8C9F9B-60D0-4587-AC8C-84B38DF9517D}" type="presParOf" srcId="{26B93569-989C-4DF5-AC93-65410CBB4539}" destId="{8D6B77EC-003E-42A0-832B-115E17D17573}" srcOrd="4" destOrd="0" presId="urn:microsoft.com/office/officeart/2005/8/layout/chevron1"/>
    <dgm:cxn modelId="{FFB6420F-DD12-4A91-B230-2EA45D8D4AE1}" type="presParOf" srcId="{26B93569-989C-4DF5-AC93-65410CBB4539}" destId="{02865501-A3C4-4D02-8117-C9F0021FC9AE}" srcOrd="5" destOrd="0" presId="urn:microsoft.com/office/officeart/2005/8/layout/chevron1"/>
    <dgm:cxn modelId="{37435D03-39C3-4A37-B868-7379A40C6F54}" type="presParOf" srcId="{26B93569-989C-4DF5-AC93-65410CBB4539}" destId="{96318286-BFD3-413C-B66B-F917C53AFAD9}" srcOrd="6" destOrd="0" presId="urn:microsoft.com/office/officeart/2005/8/layout/chevron1"/>
    <dgm:cxn modelId="{E99D46CA-9185-44F3-8971-47FE47452E68}" type="presParOf" srcId="{26B93569-989C-4DF5-AC93-65410CBB4539}" destId="{BE60120A-726A-4599-80E0-67293BACB73D}" srcOrd="7" destOrd="0" presId="urn:microsoft.com/office/officeart/2005/8/layout/chevron1"/>
    <dgm:cxn modelId="{DB3C7E0B-458B-4A11-B2A8-771E412BB8CF}" type="presParOf" srcId="{26B93569-989C-4DF5-AC93-65410CBB4539}" destId="{E866974B-A59B-47AB-A45B-CC71DA22BC9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DF555-6E14-4CFF-A69B-C9D43877CA7B}">
      <dsp:nvSpPr>
        <dsp:cNvPr id="0" name=""/>
        <dsp:cNvSpPr/>
      </dsp:nvSpPr>
      <dsp:spPr>
        <a:xfrm>
          <a:off x="3770" y="1456585"/>
          <a:ext cx="2194718" cy="877887"/>
        </a:xfrm>
        <a:prstGeom prst="chevron">
          <a:avLst/>
        </a:prstGeom>
        <a:solidFill>
          <a:srgbClr val="005B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Forankre og planlegge</a:t>
          </a:r>
        </a:p>
      </dsp:txBody>
      <dsp:txXfrm>
        <a:off x="442714" y="1456585"/>
        <a:ext cx="1316831" cy="877887"/>
      </dsp:txXfrm>
    </dsp:sp>
    <dsp:sp modelId="{55C49E40-1745-4E41-9AA8-ED282D1750DD}">
      <dsp:nvSpPr>
        <dsp:cNvPr id="0" name=""/>
        <dsp:cNvSpPr/>
      </dsp:nvSpPr>
      <dsp:spPr>
        <a:xfrm>
          <a:off x="1979017" y="1456585"/>
          <a:ext cx="2194718" cy="877887"/>
        </a:xfrm>
        <a:prstGeom prst="chevron">
          <a:avLst/>
        </a:prstGeom>
        <a:solidFill>
          <a:srgbClr val="005B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latin typeface="Source Sans Pro" panose="020B0503030403020204" pitchFamily="34" charset="0"/>
              <a:ea typeface="Source Sans Pro" panose="020B0503030403020204" pitchFamily="34" charset="0"/>
            </a:rPr>
            <a:t>Kartlegge nåsituasjon</a:t>
          </a:r>
        </a:p>
      </dsp:txBody>
      <dsp:txXfrm>
        <a:off x="2417961" y="1456585"/>
        <a:ext cx="1316831" cy="877887"/>
      </dsp:txXfrm>
    </dsp:sp>
    <dsp:sp modelId="{E93302E1-1A4A-491E-B5B3-5956EE933065}">
      <dsp:nvSpPr>
        <dsp:cNvPr id="0" name=""/>
        <dsp:cNvSpPr/>
      </dsp:nvSpPr>
      <dsp:spPr>
        <a:xfrm>
          <a:off x="3954264" y="1456585"/>
          <a:ext cx="2194718" cy="877887"/>
        </a:xfrm>
        <a:prstGeom prst="chevron">
          <a:avLst/>
        </a:prstGeom>
        <a:solidFill>
          <a:srgbClr val="669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Utforme strategi</a:t>
          </a:r>
        </a:p>
      </dsp:txBody>
      <dsp:txXfrm>
        <a:off x="4393208" y="1456585"/>
        <a:ext cx="1316831" cy="877887"/>
      </dsp:txXfrm>
    </dsp:sp>
    <dsp:sp modelId="{7816DABF-CC40-4FD2-8C91-4AB2FAB47F36}">
      <dsp:nvSpPr>
        <dsp:cNvPr id="0" name=""/>
        <dsp:cNvSpPr/>
      </dsp:nvSpPr>
      <dsp:spPr>
        <a:xfrm>
          <a:off x="5929510" y="1456585"/>
          <a:ext cx="2194718" cy="87788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latin typeface="Source Sans Pro" panose="020B0503030403020204" pitchFamily="34" charset="0"/>
              <a:ea typeface="Source Sans Pro" panose="020B0503030403020204" pitchFamily="34" charset="0"/>
            </a:rPr>
            <a:t>Implementere og følge opp</a:t>
          </a:r>
        </a:p>
      </dsp:txBody>
      <dsp:txXfrm>
        <a:off x="6368454" y="1456585"/>
        <a:ext cx="1316831" cy="877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50D05-9C4D-414F-8A54-51D34D994996}">
      <dsp:nvSpPr>
        <dsp:cNvPr id="0" name=""/>
        <dsp:cNvSpPr/>
      </dsp:nvSpPr>
      <dsp:spPr>
        <a:xfrm>
          <a:off x="0" y="0"/>
          <a:ext cx="2180312" cy="655150"/>
        </a:xfrm>
        <a:prstGeom prst="chevron">
          <a:avLst/>
        </a:prstGeom>
        <a:solidFill>
          <a:srgbClr val="0097AB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ans Serif Collection" panose="020B0502040504020204" pitchFamily="34" charset="0"/>
            </a:rPr>
            <a:t>Introduksjon</a:t>
          </a:r>
        </a:p>
      </dsp:txBody>
      <dsp:txXfrm>
        <a:off x="327575" y="0"/>
        <a:ext cx="1525162" cy="655150"/>
      </dsp:txXfrm>
    </dsp:sp>
    <dsp:sp modelId="{3A1FA1A4-8EA4-4780-AC97-4DB7EA6A10E1}">
      <dsp:nvSpPr>
        <dsp:cNvPr id="0" name=""/>
        <dsp:cNvSpPr/>
      </dsp:nvSpPr>
      <dsp:spPr>
        <a:xfrm>
          <a:off x="1981680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Hovedmål</a:t>
          </a:r>
        </a:p>
      </dsp:txBody>
      <dsp:txXfrm>
        <a:off x="2309255" y="0"/>
        <a:ext cx="1525162" cy="655150"/>
      </dsp:txXfrm>
    </dsp:sp>
    <dsp:sp modelId="{8D6B77EC-003E-42A0-832B-115E17D17573}">
      <dsp:nvSpPr>
        <dsp:cNvPr id="0" name=""/>
        <dsp:cNvSpPr/>
      </dsp:nvSpPr>
      <dsp:spPr>
        <a:xfrm>
          <a:off x="3937769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Fokus-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områder</a:t>
          </a:r>
        </a:p>
      </dsp:txBody>
      <dsp:txXfrm>
        <a:off x="4265344" y="0"/>
        <a:ext cx="1525162" cy="655150"/>
      </dsp:txXfrm>
    </dsp:sp>
    <dsp:sp modelId="{96318286-BFD3-413C-B66B-F917C53AFAD9}">
      <dsp:nvSpPr>
        <dsp:cNvPr id="0" name=""/>
        <dsp:cNvSpPr/>
      </dsp:nvSpPr>
      <dsp:spPr>
        <a:xfrm>
          <a:off x="5889293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Delmål</a:t>
          </a:r>
        </a:p>
      </dsp:txBody>
      <dsp:txXfrm>
        <a:off x="6216868" y="0"/>
        <a:ext cx="1525162" cy="655150"/>
      </dsp:txXfrm>
    </dsp:sp>
    <dsp:sp modelId="{E866974B-A59B-47AB-A45B-CC71DA22BC96}">
      <dsp:nvSpPr>
        <dsp:cNvPr id="0" name=""/>
        <dsp:cNvSpPr/>
      </dsp:nvSpPr>
      <dsp:spPr>
        <a:xfrm>
          <a:off x="7854024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Implementering</a:t>
          </a:r>
        </a:p>
      </dsp:txBody>
      <dsp:txXfrm>
        <a:off x="8181599" y="0"/>
        <a:ext cx="1525162" cy="655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50D05-9C4D-414F-8A54-51D34D994996}">
      <dsp:nvSpPr>
        <dsp:cNvPr id="0" name=""/>
        <dsp:cNvSpPr/>
      </dsp:nvSpPr>
      <dsp:spPr>
        <a:xfrm>
          <a:off x="0" y="0"/>
          <a:ext cx="2180312" cy="655150"/>
        </a:xfrm>
        <a:prstGeom prst="chevron">
          <a:avLst/>
        </a:prstGeom>
        <a:solidFill>
          <a:srgbClr val="0097AB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ans Serif Collection" panose="020B0502040504020204" pitchFamily="34" charset="0"/>
            </a:rPr>
            <a:t>Introduksjon</a:t>
          </a:r>
        </a:p>
      </dsp:txBody>
      <dsp:txXfrm>
        <a:off x="327575" y="0"/>
        <a:ext cx="1525162" cy="655150"/>
      </dsp:txXfrm>
    </dsp:sp>
    <dsp:sp modelId="{3A1FA1A4-8EA4-4780-AC97-4DB7EA6A10E1}">
      <dsp:nvSpPr>
        <dsp:cNvPr id="0" name=""/>
        <dsp:cNvSpPr/>
      </dsp:nvSpPr>
      <dsp:spPr>
        <a:xfrm>
          <a:off x="1981680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Hovedmål</a:t>
          </a:r>
        </a:p>
      </dsp:txBody>
      <dsp:txXfrm>
        <a:off x="2309255" y="0"/>
        <a:ext cx="1525162" cy="655150"/>
      </dsp:txXfrm>
    </dsp:sp>
    <dsp:sp modelId="{8D6B77EC-003E-42A0-832B-115E17D17573}">
      <dsp:nvSpPr>
        <dsp:cNvPr id="0" name=""/>
        <dsp:cNvSpPr/>
      </dsp:nvSpPr>
      <dsp:spPr>
        <a:xfrm>
          <a:off x="3937769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Fokus-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områder</a:t>
          </a:r>
        </a:p>
      </dsp:txBody>
      <dsp:txXfrm>
        <a:off x="4265344" y="0"/>
        <a:ext cx="1525162" cy="655150"/>
      </dsp:txXfrm>
    </dsp:sp>
    <dsp:sp modelId="{96318286-BFD3-413C-B66B-F917C53AFAD9}">
      <dsp:nvSpPr>
        <dsp:cNvPr id="0" name=""/>
        <dsp:cNvSpPr/>
      </dsp:nvSpPr>
      <dsp:spPr>
        <a:xfrm>
          <a:off x="5889293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Delmål</a:t>
          </a:r>
        </a:p>
      </dsp:txBody>
      <dsp:txXfrm>
        <a:off x="6216868" y="0"/>
        <a:ext cx="1525162" cy="655150"/>
      </dsp:txXfrm>
    </dsp:sp>
    <dsp:sp modelId="{E866974B-A59B-47AB-A45B-CC71DA22BC96}">
      <dsp:nvSpPr>
        <dsp:cNvPr id="0" name=""/>
        <dsp:cNvSpPr/>
      </dsp:nvSpPr>
      <dsp:spPr>
        <a:xfrm>
          <a:off x="7854024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Implementering</a:t>
          </a:r>
        </a:p>
      </dsp:txBody>
      <dsp:txXfrm>
        <a:off x="8181599" y="0"/>
        <a:ext cx="1525162" cy="655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50D05-9C4D-414F-8A54-51D34D994996}">
      <dsp:nvSpPr>
        <dsp:cNvPr id="0" name=""/>
        <dsp:cNvSpPr/>
      </dsp:nvSpPr>
      <dsp:spPr>
        <a:xfrm>
          <a:off x="0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ans Serif Collection" panose="020B0502040504020204" pitchFamily="34" charset="0"/>
            </a:rPr>
            <a:t>Introduksjon</a:t>
          </a:r>
        </a:p>
      </dsp:txBody>
      <dsp:txXfrm>
        <a:off x="327575" y="0"/>
        <a:ext cx="1525162" cy="655150"/>
      </dsp:txXfrm>
    </dsp:sp>
    <dsp:sp modelId="{3A1FA1A4-8EA4-4780-AC97-4DB7EA6A10E1}">
      <dsp:nvSpPr>
        <dsp:cNvPr id="0" name=""/>
        <dsp:cNvSpPr/>
      </dsp:nvSpPr>
      <dsp:spPr>
        <a:xfrm>
          <a:off x="1984534" y="0"/>
          <a:ext cx="2180312" cy="655150"/>
        </a:xfrm>
        <a:prstGeom prst="chevron">
          <a:avLst/>
        </a:prstGeom>
        <a:solidFill>
          <a:srgbClr val="0097AB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Hovedmål</a:t>
          </a:r>
        </a:p>
      </dsp:txBody>
      <dsp:txXfrm>
        <a:off x="2312109" y="0"/>
        <a:ext cx="1525162" cy="655150"/>
      </dsp:txXfrm>
    </dsp:sp>
    <dsp:sp modelId="{8D6B77EC-003E-42A0-832B-115E17D17573}">
      <dsp:nvSpPr>
        <dsp:cNvPr id="0" name=""/>
        <dsp:cNvSpPr/>
      </dsp:nvSpPr>
      <dsp:spPr>
        <a:xfrm>
          <a:off x="3937769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Fokus-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områder</a:t>
          </a:r>
        </a:p>
      </dsp:txBody>
      <dsp:txXfrm>
        <a:off x="4265344" y="0"/>
        <a:ext cx="1525162" cy="655150"/>
      </dsp:txXfrm>
    </dsp:sp>
    <dsp:sp modelId="{96318286-BFD3-413C-B66B-F917C53AFAD9}">
      <dsp:nvSpPr>
        <dsp:cNvPr id="0" name=""/>
        <dsp:cNvSpPr/>
      </dsp:nvSpPr>
      <dsp:spPr>
        <a:xfrm>
          <a:off x="5889293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Delmål</a:t>
          </a:r>
        </a:p>
      </dsp:txBody>
      <dsp:txXfrm>
        <a:off x="6216868" y="0"/>
        <a:ext cx="1525162" cy="655150"/>
      </dsp:txXfrm>
    </dsp:sp>
    <dsp:sp modelId="{E866974B-A59B-47AB-A45B-CC71DA22BC96}">
      <dsp:nvSpPr>
        <dsp:cNvPr id="0" name=""/>
        <dsp:cNvSpPr/>
      </dsp:nvSpPr>
      <dsp:spPr>
        <a:xfrm>
          <a:off x="7851574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Implementering</a:t>
          </a:r>
        </a:p>
      </dsp:txBody>
      <dsp:txXfrm>
        <a:off x="8179149" y="0"/>
        <a:ext cx="1525162" cy="655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50D05-9C4D-414F-8A54-51D34D994996}">
      <dsp:nvSpPr>
        <dsp:cNvPr id="0" name=""/>
        <dsp:cNvSpPr/>
      </dsp:nvSpPr>
      <dsp:spPr>
        <a:xfrm>
          <a:off x="0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ans Serif Collection" panose="020B0502040504020204" pitchFamily="34" charset="0"/>
            </a:rPr>
            <a:t>Introduksjon</a:t>
          </a:r>
        </a:p>
      </dsp:txBody>
      <dsp:txXfrm>
        <a:off x="327575" y="0"/>
        <a:ext cx="1525162" cy="655150"/>
      </dsp:txXfrm>
    </dsp:sp>
    <dsp:sp modelId="{3A1FA1A4-8EA4-4780-AC97-4DB7EA6A10E1}">
      <dsp:nvSpPr>
        <dsp:cNvPr id="0" name=""/>
        <dsp:cNvSpPr/>
      </dsp:nvSpPr>
      <dsp:spPr>
        <a:xfrm>
          <a:off x="1994263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Hovedmål</a:t>
          </a:r>
        </a:p>
      </dsp:txBody>
      <dsp:txXfrm>
        <a:off x="2321838" y="0"/>
        <a:ext cx="1525162" cy="655150"/>
      </dsp:txXfrm>
    </dsp:sp>
    <dsp:sp modelId="{8D6B77EC-003E-42A0-832B-115E17D17573}">
      <dsp:nvSpPr>
        <dsp:cNvPr id="0" name=""/>
        <dsp:cNvSpPr/>
      </dsp:nvSpPr>
      <dsp:spPr>
        <a:xfrm>
          <a:off x="3937769" y="0"/>
          <a:ext cx="2180312" cy="655150"/>
        </a:xfrm>
        <a:prstGeom prst="chevron">
          <a:avLst/>
        </a:prstGeom>
        <a:solidFill>
          <a:srgbClr val="0097AB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Fokus-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områder</a:t>
          </a:r>
        </a:p>
      </dsp:txBody>
      <dsp:txXfrm>
        <a:off x="4265344" y="0"/>
        <a:ext cx="1525162" cy="655150"/>
      </dsp:txXfrm>
    </dsp:sp>
    <dsp:sp modelId="{96318286-BFD3-413C-B66B-F917C53AFAD9}">
      <dsp:nvSpPr>
        <dsp:cNvPr id="0" name=""/>
        <dsp:cNvSpPr/>
      </dsp:nvSpPr>
      <dsp:spPr>
        <a:xfrm>
          <a:off x="5889293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Delmål</a:t>
          </a:r>
        </a:p>
      </dsp:txBody>
      <dsp:txXfrm>
        <a:off x="6216868" y="0"/>
        <a:ext cx="1525162" cy="655150"/>
      </dsp:txXfrm>
    </dsp:sp>
    <dsp:sp modelId="{E866974B-A59B-47AB-A45B-CC71DA22BC96}">
      <dsp:nvSpPr>
        <dsp:cNvPr id="0" name=""/>
        <dsp:cNvSpPr/>
      </dsp:nvSpPr>
      <dsp:spPr>
        <a:xfrm>
          <a:off x="7851574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Implementering</a:t>
          </a:r>
        </a:p>
      </dsp:txBody>
      <dsp:txXfrm>
        <a:off x="8179149" y="0"/>
        <a:ext cx="1525162" cy="6551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50D05-9C4D-414F-8A54-51D34D994996}">
      <dsp:nvSpPr>
        <dsp:cNvPr id="0" name=""/>
        <dsp:cNvSpPr/>
      </dsp:nvSpPr>
      <dsp:spPr>
        <a:xfrm>
          <a:off x="0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ans Serif Collection" panose="020B0502040504020204" pitchFamily="34" charset="0"/>
            </a:rPr>
            <a:t>Introduksjon</a:t>
          </a:r>
        </a:p>
      </dsp:txBody>
      <dsp:txXfrm>
        <a:off x="327575" y="0"/>
        <a:ext cx="1525162" cy="655150"/>
      </dsp:txXfrm>
    </dsp:sp>
    <dsp:sp modelId="{3A1FA1A4-8EA4-4780-AC97-4DB7EA6A10E1}">
      <dsp:nvSpPr>
        <dsp:cNvPr id="0" name=""/>
        <dsp:cNvSpPr/>
      </dsp:nvSpPr>
      <dsp:spPr>
        <a:xfrm>
          <a:off x="1994263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Hovedmål</a:t>
          </a:r>
        </a:p>
      </dsp:txBody>
      <dsp:txXfrm>
        <a:off x="2321838" y="0"/>
        <a:ext cx="1525162" cy="655150"/>
      </dsp:txXfrm>
    </dsp:sp>
    <dsp:sp modelId="{8D6B77EC-003E-42A0-832B-115E17D17573}">
      <dsp:nvSpPr>
        <dsp:cNvPr id="0" name=""/>
        <dsp:cNvSpPr/>
      </dsp:nvSpPr>
      <dsp:spPr>
        <a:xfrm>
          <a:off x="3937769" y="0"/>
          <a:ext cx="2180312" cy="655150"/>
        </a:xfrm>
        <a:prstGeom prst="chevron">
          <a:avLst/>
        </a:prstGeom>
        <a:solidFill>
          <a:srgbClr val="0097AB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Fokus-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områder</a:t>
          </a:r>
        </a:p>
      </dsp:txBody>
      <dsp:txXfrm>
        <a:off x="4265344" y="0"/>
        <a:ext cx="1525162" cy="655150"/>
      </dsp:txXfrm>
    </dsp:sp>
    <dsp:sp modelId="{96318286-BFD3-413C-B66B-F917C53AFAD9}">
      <dsp:nvSpPr>
        <dsp:cNvPr id="0" name=""/>
        <dsp:cNvSpPr/>
      </dsp:nvSpPr>
      <dsp:spPr>
        <a:xfrm>
          <a:off x="5889293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Delmål</a:t>
          </a:r>
        </a:p>
      </dsp:txBody>
      <dsp:txXfrm>
        <a:off x="6216868" y="0"/>
        <a:ext cx="1525162" cy="655150"/>
      </dsp:txXfrm>
    </dsp:sp>
    <dsp:sp modelId="{E866974B-A59B-47AB-A45B-CC71DA22BC96}">
      <dsp:nvSpPr>
        <dsp:cNvPr id="0" name=""/>
        <dsp:cNvSpPr/>
      </dsp:nvSpPr>
      <dsp:spPr>
        <a:xfrm>
          <a:off x="7851574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Implementering</a:t>
          </a:r>
        </a:p>
      </dsp:txBody>
      <dsp:txXfrm>
        <a:off x="8179149" y="0"/>
        <a:ext cx="1525162" cy="6551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50D05-9C4D-414F-8A54-51D34D994996}">
      <dsp:nvSpPr>
        <dsp:cNvPr id="0" name=""/>
        <dsp:cNvSpPr/>
      </dsp:nvSpPr>
      <dsp:spPr>
        <a:xfrm>
          <a:off x="0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ans Serif Collection" panose="020B0502040504020204" pitchFamily="34" charset="0"/>
            </a:rPr>
            <a:t>Introduksjon</a:t>
          </a:r>
        </a:p>
      </dsp:txBody>
      <dsp:txXfrm>
        <a:off x="327575" y="0"/>
        <a:ext cx="1525162" cy="655150"/>
      </dsp:txXfrm>
    </dsp:sp>
    <dsp:sp modelId="{3A1FA1A4-8EA4-4780-AC97-4DB7EA6A10E1}">
      <dsp:nvSpPr>
        <dsp:cNvPr id="0" name=""/>
        <dsp:cNvSpPr/>
      </dsp:nvSpPr>
      <dsp:spPr>
        <a:xfrm>
          <a:off x="1973432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Hovedmål</a:t>
          </a:r>
        </a:p>
      </dsp:txBody>
      <dsp:txXfrm>
        <a:off x="2301007" y="0"/>
        <a:ext cx="1525162" cy="655150"/>
      </dsp:txXfrm>
    </dsp:sp>
    <dsp:sp modelId="{8D6B77EC-003E-42A0-832B-115E17D17573}">
      <dsp:nvSpPr>
        <dsp:cNvPr id="0" name=""/>
        <dsp:cNvSpPr/>
      </dsp:nvSpPr>
      <dsp:spPr>
        <a:xfrm>
          <a:off x="3937769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Fokus-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områder</a:t>
          </a:r>
        </a:p>
      </dsp:txBody>
      <dsp:txXfrm>
        <a:off x="4265344" y="0"/>
        <a:ext cx="1525162" cy="655150"/>
      </dsp:txXfrm>
    </dsp:sp>
    <dsp:sp modelId="{96318286-BFD3-413C-B66B-F917C53AFAD9}">
      <dsp:nvSpPr>
        <dsp:cNvPr id="0" name=""/>
        <dsp:cNvSpPr/>
      </dsp:nvSpPr>
      <dsp:spPr>
        <a:xfrm>
          <a:off x="5889293" y="0"/>
          <a:ext cx="2180312" cy="655150"/>
        </a:xfrm>
        <a:prstGeom prst="chevron">
          <a:avLst/>
        </a:prstGeom>
        <a:solidFill>
          <a:srgbClr val="0097AB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Delmål</a:t>
          </a:r>
        </a:p>
      </dsp:txBody>
      <dsp:txXfrm>
        <a:off x="6216868" y="0"/>
        <a:ext cx="1525162" cy="655150"/>
      </dsp:txXfrm>
    </dsp:sp>
    <dsp:sp modelId="{E866974B-A59B-47AB-A45B-CC71DA22BC96}">
      <dsp:nvSpPr>
        <dsp:cNvPr id="0" name=""/>
        <dsp:cNvSpPr/>
      </dsp:nvSpPr>
      <dsp:spPr>
        <a:xfrm>
          <a:off x="7851574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Implementering</a:t>
          </a:r>
        </a:p>
      </dsp:txBody>
      <dsp:txXfrm>
        <a:off x="8179149" y="0"/>
        <a:ext cx="1525162" cy="6551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50D05-9C4D-414F-8A54-51D34D994996}">
      <dsp:nvSpPr>
        <dsp:cNvPr id="0" name=""/>
        <dsp:cNvSpPr/>
      </dsp:nvSpPr>
      <dsp:spPr>
        <a:xfrm>
          <a:off x="0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ans Serif Collection" panose="020B0502040504020204" pitchFamily="34" charset="0"/>
            </a:rPr>
            <a:t>Introduksjon</a:t>
          </a:r>
        </a:p>
      </dsp:txBody>
      <dsp:txXfrm>
        <a:off x="327575" y="0"/>
        <a:ext cx="1525162" cy="655150"/>
      </dsp:txXfrm>
    </dsp:sp>
    <dsp:sp modelId="{3A1FA1A4-8EA4-4780-AC97-4DB7EA6A10E1}">
      <dsp:nvSpPr>
        <dsp:cNvPr id="0" name=""/>
        <dsp:cNvSpPr/>
      </dsp:nvSpPr>
      <dsp:spPr>
        <a:xfrm>
          <a:off x="1973432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Hovedmål</a:t>
          </a:r>
        </a:p>
      </dsp:txBody>
      <dsp:txXfrm>
        <a:off x="2301007" y="0"/>
        <a:ext cx="1525162" cy="655150"/>
      </dsp:txXfrm>
    </dsp:sp>
    <dsp:sp modelId="{8D6B77EC-003E-42A0-832B-115E17D17573}">
      <dsp:nvSpPr>
        <dsp:cNvPr id="0" name=""/>
        <dsp:cNvSpPr/>
      </dsp:nvSpPr>
      <dsp:spPr>
        <a:xfrm>
          <a:off x="3937769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Fokus-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områder</a:t>
          </a:r>
        </a:p>
      </dsp:txBody>
      <dsp:txXfrm>
        <a:off x="4265344" y="0"/>
        <a:ext cx="1525162" cy="655150"/>
      </dsp:txXfrm>
    </dsp:sp>
    <dsp:sp modelId="{96318286-BFD3-413C-B66B-F917C53AFAD9}">
      <dsp:nvSpPr>
        <dsp:cNvPr id="0" name=""/>
        <dsp:cNvSpPr/>
      </dsp:nvSpPr>
      <dsp:spPr>
        <a:xfrm>
          <a:off x="5889293" y="0"/>
          <a:ext cx="2180312" cy="655150"/>
        </a:xfrm>
        <a:prstGeom prst="chevron">
          <a:avLst/>
        </a:prstGeom>
        <a:solidFill>
          <a:srgbClr val="0097AB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Delmål</a:t>
          </a:r>
        </a:p>
      </dsp:txBody>
      <dsp:txXfrm>
        <a:off x="6216868" y="0"/>
        <a:ext cx="1525162" cy="655150"/>
      </dsp:txXfrm>
    </dsp:sp>
    <dsp:sp modelId="{E866974B-A59B-47AB-A45B-CC71DA22BC96}">
      <dsp:nvSpPr>
        <dsp:cNvPr id="0" name=""/>
        <dsp:cNvSpPr/>
      </dsp:nvSpPr>
      <dsp:spPr>
        <a:xfrm>
          <a:off x="7851574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rgbClr val="012A4C">
                  <a:lumMod val="90000"/>
                  <a:lumOff val="10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Implementering</a:t>
          </a:r>
        </a:p>
      </dsp:txBody>
      <dsp:txXfrm>
        <a:off x="8179149" y="0"/>
        <a:ext cx="1525162" cy="6551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50D05-9C4D-414F-8A54-51D34D994996}">
      <dsp:nvSpPr>
        <dsp:cNvPr id="0" name=""/>
        <dsp:cNvSpPr/>
      </dsp:nvSpPr>
      <dsp:spPr>
        <a:xfrm>
          <a:off x="0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ans Serif Collection" panose="020B0502040504020204" pitchFamily="34" charset="0"/>
            </a:rPr>
            <a:t>Introduksjon</a:t>
          </a:r>
        </a:p>
      </dsp:txBody>
      <dsp:txXfrm>
        <a:off x="327575" y="0"/>
        <a:ext cx="1525162" cy="655150"/>
      </dsp:txXfrm>
    </dsp:sp>
    <dsp:sp modelId="{3A1FA1A4-8EA4-4780-AC97-4DB7EA6A10E1}">
      <dsp:nvSpPr>
        <dsp:cNvPr id="0" name=""/>
        <dsp:cNvSpPr/>
      </dsp:nvSpPr>
      <dsp:spPr>
        <a:xfrm>
          <a:off x="1981680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Hovedmål</a:t>
          </a:r>
        </a:p>
      </dsp:txBody>
      <dsp:txXfrm>
        <a:off x="2309255" y="0"/>
        <a:ext cx="1525162" cy="655150"/>
      </dsp:txXfrm>
    </dsp:sp>
    <dsp:sp modelId="{8D6B77EC-003E-42A0-832B-115E17D17573}">
      <dsp:nvSpPr>
        <dsp:cNvPr id="0" name=""/>
        <dsp:cNvSpPr/>
      </dsp:nvSpPr>
      <dsp:spPr>
        <a:xfrm>
          <a:off x="3937769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Fokus-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områder</a:t>
          </a:r>
        </a:p>
      </dsp:txBody>
      <dsp:txXfrm>
        <a:off x="4265344" y="0"/>
        <a:ext cx="1525162" cy="655150"/>
      </dsp:txXfrm>
    </dsp:sp>
    <dsp:sp modelId="{96318286-BFD3-413C-B66B-F917C53AFAD9}">
      <dsp:nvSpPr>
        <dsp:cNvPr id="0" name=""/>
        <dsp:cNvSpPr/>
      </dsp:nvSpPr>
      <dsp:spPr>
        <a:xfrm>
          <a:off x="5889293" y="0"/>
          <a:ext cx="2180312" cy="655150"/>
        </a:xfrm>
        <a:prstGeom prst="chevron">
          <a:avLst/>
        </a:prstGeom>
        <a:solidFill>
          <a:srgbClr val="CBDDE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Delmål</a:t>
          </a:r>
        </a:p>
      </dsp:txBody>
      <dsp:txXfrm>
        <a:off x="6216868" y="0"/>
        <a:ext cx="1525162" cy="655150"/>
      </dsp:txXfrm>
    </dsp:sp>
    <dsp:sp modelId="{E866974B-A59B-47AB-A45B-CC71DA22BC96}">
      <dsp:nvSpPr>
        <dsp:cNvPr id="0" name=""/>
        <dsp:cNvSpPr/>
      </dsp:nvSpPr>
      <dsp:spPr>
        <a:xfrm>
          <a:off x="7851574" y="0"/>
          <a:ext cx="2180312" cy="655150"/>
        </a:xfrm>
        <a:prstGeom prst="chevron">
          <a:avLst/>
        </a:prstGeom>
        <a:solidFill>
          <a:srgbClr val="0097AB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Implementering</a:t>
          </a:r>
        </a:p>
      </dsp:txBody>
      <dsp:txXfrm>
        <a:off x="8179149" y="0"/>
        <a:ext cx="1525162" cy="655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69298" y="9318391"/>
            <a:ext cx="1089641" cy="21827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09.11.2023</a:t>
            </a:fld>
            <a:endParaRPr lang="nb-NO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359036" y="9318391"/>
            <a:ext cx="340708" cy="21827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05116" y="369278"/>
            <a:ext cx="4471224" cy="35167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55816" y="9318391"/>
            <a:ext cx="4189980" cy="21827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817" y="401264"/>
            <a:ext cx="1079534" cy="3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962543" y="9260192"/>
            <a:ext cx="1089641" cy="21827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09.11.2023</a:t>
            </a:fld>
            <a:endParaRPr lang="nb-NO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152281" y="9260192"/>
            <a:ext cx="340708" cy="21827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72465" y="9260192"/>
            <a:ext cx="4189980" cy="21827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817" y="401264"/>
            <a:ext cx="1079534" cy="320952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05116" y="369278"/>
            <a:ext cx="4471224" cy="35167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358775" indent="-176213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668338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846138" indent="-17780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022350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-115329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  <a:solidFill>
            <a:srgbClr val="012A4C"/>
          </a:solidFill>
        </p:spPr>
        <p:txBody>
          <a:bodyPr anchor="b">
            <a:noAutofit/>
          </a:bodyPr>
          <a:lstStyle>
            <a:lvl1pPr algn="ctr">
              <a:defRPr sz="5000" cap="all" baseline="0">
                <a:ln>
                  <a:solidFill>
                    <a:srgbClr val="012A4C"/>
                  </a:solidFill>
                </a:ln>
                <a:solidFill>
                  <a:srgbClr val="012A4C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rgbClr val="012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09.11.2023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BE4A22-B6AD-4FC1-9625-43ABD6E47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9" y="698531"/>
            <a:ext cx="6402092" cy="56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1EA22B-B4C8-43F7-99D4-821F00172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04" y="255373"/>
            <a:ext cx="7559984" cy="66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256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288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45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16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616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044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930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666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09.11.2023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476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33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235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316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09.11.2023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09.11.2023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09.11.2023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09.11.2023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09.11.2023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09.11.2023</a:t>
            </a:fld>
            <a:endParaRPr lang="nb-NO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09.11.2023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09.11.2023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09.11.2023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09.11.2023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09.11.2023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96" r:id="rId2"/>
    <p:sldLayoutId id="2147483727" r:id="rId3"/>
    <p:sldLayoutId id="2147483729" r:id="rId4"/>
    <p:sldLayoutId id="2147483730" r:id="rId5"/>
    <p:sldLayoutId id="2147483728" r:id="rId6"/>
    <p:sldLayoutId id="2147483731" r:id="rId7"/>
    <p:sldLayoutId id="2147483732" r:id="rId8"/>
    <p:sldLayoutId id="2147483743" r:id="rId9"/>
    <p:sldLayoutId id="2147483726" r:id="rId10"/>
    <p:sldLayoutId id="2147483774" r:id="rId11"/>
    <p:sldLayoutId id="2147483775" r:id="rId12"/>
    <p:sldLayoutId id="2147483776" r:id="rId13"/>
    <p:sldLayoutId id="2147483755" r:id="rId14"/>
    <p:sldLayoutId id="2147483770" r:id="rId15"/>
    <p:sldLayoutId id="2147483771" r:id="rId16"/>
    <p:sldLayoutId id="2147483780" r:id="rId17"/>
    <p:sldLayoutId id="2147483781" r:id="rId18"/>
    <p:sldLayoutId id="2147483782" r:id="rId19"/>
    <p:sldLayoutId id="2147483777" r:id="rId20"/>
    <p:sldLayoutId id="2147483778" r:id="rId21"/>
    <p:sldLayoutId id="2147483779" r:id="rId22"/>
    <p:sldLayoutId id="2147483703" r:id="rId23"/>
    <p:sldLayoutId id="2147483749" r:id="rId24"/>
    <p:sldLayoutId id="2147483704" r:id="rId25"/>
    <p:sldLayoutId id="2147483750" r:id="rId26"/>
    <p:sldLayoutId id="2147483705" r:id="rId27"/>
    <p:sldLayoutId id="2147483751" r:id="rId28"/>
    <p:sldLayoutId id="2147483707" r:id="rId29"/>
    <p:sldLayoutId id="2147483797" r:id="rId30"/>
    <p:sldLayoutId id="2147483798" r:id="rId31"/>
    <p:sldLayoutId id="2147483784" r:id="rId32"/>
    <p:sldLayoutId id="2147483785" r:id="rId33"/>
    <p:sldLayoutId id="2147483786" r:id="rId34"/>
    <p:sldLayoutId id="2147483787" r:id="rId35"/>
    <p:sldLayoutId id="2147483788" r:id="rId36"/>
    <p:sldLayoutId id="2147483789" r:id="rId37"/>
    <p:sldLayoutId id="2147483790" r:id="rId38"/>
    <p:sldLayoutId id="2147483791" r:id="rId39"/>
    <p:sldLayoutId id="2147483792" r:id="rId40"/>
    <p:sldLayoutId id="2147483793" r:id="rId41"/>
    <p:sldLayoutId id="2147483794" r:id="rId42"/>
    <p:sldLayoutId id="2147483795" r:id="rId43"/>
    <p:sldLayoutId id="2147483733" r:id="rId44"/>
    <p:sldLayoutId id="2147483747" r:id="rId45"/>
    <p:sldLayoutId id="2147483748" r:id="rId46"/>
    <p:sldLayoutId id="2147483783" r:id="rId47"/>
    <p:sldLayoutId id="2147483765" r:id="rId48"/>
    <p:sldLayoutId id="2147483764" r:id="rId49"/>
    <p:sldLayoutId id="2147483725" r:id="rId50"/>
    <p:sldLayoutId id="2147483746" r:id="rId51"/>
    <p:sldLayoutId id="2147483766" r:id="rId52"/>
    <p:sldLayoutId id="2147483767" r:id="rId53"/>
    <p:sldLayoutId id="2147483772" r:id="rId54"/>
    <p:sldLayoutId id="2147483773" r:id="rId55"/>
    <p:sldLayoutId id="2147483719" r:id="rId56"/>
    <p:sldLayoutId id="2147483744" r:id="rId57"/>
    <p:sldLayoutId id="2147483745" r:id="rId58"/>
    <p:sldLayoutId id="2147483768" r:id="rId59"/>
    <p:sldLayoutId id="2147483769" r:id="rId60"/>
    <p:sldLayoutId id="2147483660" r:id="rId6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pos="733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82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135" userDrawn="1">
          <p15:clr>
            <a:srgbClr val="F26B43"/>
          </p15:clr>
        </p15:guide>
        <p15:guide id="9" pos="4951" userDrawn="1">
          <p15:clr>
            <a:srgbClr val="F26B43"/>
          </p15:clr>
        </p15:guide>
        <p15:guide id="10" pos="4725" userDrawn="1">
          <p15:clr>
            <a:srgbClr val="F26B43"/>
          </p15:clr>
        </p15:guide>
        <p15:guide id="11" pos="3829" userDrawn="1">
          <p15:clr>
            <a:srgbClr val="F26B43"/>
          </p15:clr>
        </p15:guide>
        <p15:guide id="12" pos="3740" userDrawn="1">
          <p15:clr>
            <a:srgbClr val="F26B43"/>
          </p15:clr>
        </p15:guide>
        <p15:guide id="13" pos="39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4D4DCA4-D99A-DBC9-307D-C24D4DA0D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23" y="2711745"/>
            <a:ext cx="6137603" cy="1660754"/>
          </a:xfrm>
        </p:spPr>
        <p:txBody>
          <a:bodyPr/>
          <a:lstStyle/>
          <a:p>
            <a:r>
              <a:rPr lang="nb-NO" sz="3600">
                <a:latin typeface="Source Sans Pro" panose="020B0503030403020204" pitchFamily="34" charset="0"/>
                <a:ea typeface="Source Sans Pro" panose="020B0503030403020204" pitchFamily="34" charset="0"/>
              </a:rPr>
              <a:t> mal Anskaffelsesstrategi</a:t>
            </a:r>
            <a:br>
              <a:rPr lang="nb-NO" sz="360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nb-NO" sz="36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8B60DCB-9903-6A70-029D-45A036661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427857"/>
              </p:ext>
            </p:extLst>
          </p:nvPr>
        </p:nvGraphicFramePr>
        <p:xfrm>
          <a:off x="551992" y="-638687"/>
          <a:ext cx="8128000" cy="3791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tel 3">
            <a:extLst>
              <a:ext uri="{FF2B5EF4-FFF2-40B4-BE49-F238E27FC236}">
                <a16:creationId xmlns:a16="http://schemas.microsoft.com/office/drawing/2014/main" id="{180B7775-D3CE-184B-520E-279D2355F173}"/>
              </a:ext>
            </a:extLst>
          </p:cNvPr>
          <p:cNvSpPr txBox="1">
            <a:spLocks/>
          </p:cNvSpPr>
          <p:nvPr/>
        </p:nvSpPr>
        <p:spPr>
          <a:xfrm>
            <a:off x="551992" y="-80194"/>
            <a:ext cx="6137603" cy="11013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b="0" cap="none">
                <a:latin typeface="Source Sans Pro" panose="020B0503030403020204" pitchFamily="34" charset="0"/>
                <a:ea typeface="Source Sans Pro" panose="020B0503030403020204" pitchFamily="34" charset="0"/>
              </a:rPr>
              <a:t>Veiledning til </a:t>
            </a:r>
            <a:r>
              <a:rPr lang="nb-NO" sz="1400" b="0" cap="none" err="1">
                <a:latin typeface="Source Sans Pro" panose="020B0503030403020204" pitchFamily="34" charset="0"/>
                <a:ea typeface="Source Sans Pro" panose="020B0503030403020204" pitchFamily="34" charset="0"/>
              </a:rPr>
              <a:t>ankaffelsesstrategiprosessen</a:t>
            </a:r>
            <a:endParaRPr lang="nb-NO" sz="1400" b="0" cap="none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1C56697-3EA4-7067-890D-6B51003DCABC}"/>
              </a:ext>
            </a:extLst>
          </p:cNvPr>
          <p:cNvSpPr txBox="1"/>
          <p:nvPr/>
        </p:nvSpPr>
        <p:spPr>
          <a:xfrm>
            <a:off x="711435" y="5218385"/>
            <a:ext cx="649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>
                <a:solidFill>
                  <a:schemeClr val="bg1"/>
                </a:solidFill>
              </a:rPr>
              <a:t>Tekst i kursiv er veiledning og fjernes i det ferdige dokumentet</a:t>
            </a:r>
          </a:p>
        </p:txBody>
      </p:sp>
    </p:spTree>
    <p:extLst>
      <p:ext uri="{BB962C8B-B14F-4D97-AF65-F5344CB8AC3E}">
        <p14:creationId xmlns:p14="http://schemas.microsoft.com/office/powerpoint/2010/main" val="23807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D0A011-7488-212D-A3FC-D82D04274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873569"/>
              </p:ext>
            </p:extLst>
          </p:nvPr>
        </p:nvGraphicFramePr>
        <p:xfrm>
          <a:off x="908383" y="265457"/>
          <a:ext cx="10034337" cy="65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c 5">
            <a:extLst>
              <a:ext uri="{FF2B5EF4-FFF2-40B4-BE49-F238E27FC236}">
                <a16:creationId xmlns:a16="http://schemas.microsoft.com/office/drawing/2014/main" id="{C540D7A6-9765-E65E-014D-A3B2D6573B09}"/>
              </a:ext>
            </a:extLst>
          </p:cNvPr>
          <p:cNvSpPr>
            <a:spLocks noChangeAspect="1"/>
          </p:cNvSpPr>
          <p:nvPr/>
        </p:nvSpPr>
        <p:spPr bwMode="auto">
          <a:xfrm>
            <a:off x="5969312" y="1429250"/>
            <a:ext cx="4704757" cy="2902060"/>
          </a:xfrm>
          <a:custGeom>
            <a:avLst/>
            <a:gdLst>
              <a:gd name="T0" fmla="*/ 714249033 w 26839"/>
              <a:gd name="T1" fmla="*/ 345668984 h 21842"/>
              <a:gd name="T2" fmla="*/ 26591 w 26839"/>
              <a:gd name="T3" fmla="*/ 0 h 21842"/>
              <a:gd name="T4" fmla="*/ 574826976 w 26839"/>
              <a:gd name="T5" fmla="*/ 3946460 h 218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839" h="21842" fill="none" extrusionOk="0">
                <a:moveTo>
                  <a:pt x="26839" y="21197"/>
                </a:moveTo>
                <a:cubicBezTo>
                  <a:pt x="25125" y="21625"/>
                  <a:pt x="23366" y="21842"/>
                  <a:pt x="21600" y="21842"/>
                </a:cubicBezTo>
                <a:cubicBezTo>
                  <a:pt x="9670" y="21842"/>
                  <a:pt x="0" y="12171"/>
                  <a:pt x="0" y="242"/>
                </a:cubicBezTo>
                <a:cubicBezTo>
                  <a:pt x="0" y="161"/>
                  <a:pt x="0" y="80"/>
                  <a:pt x="1" y="0"/>
                </a:cubicBezTo>
              </a:path>
              <a:path w="26839" h="21842" stroke="0" extrusionOk="0">
                <a:moveTo>
                  <a:pt x="26839" y="21197"/>
                </a:moveTo>
                <a:cubicBezTo>
                  <a:pt x="25125" y="21625"/>
                  <a:pt x="23366" y="21842"/>
                  <a:pt x="21600" y="21842"/>
                </a:cubicBezTo>
                <a:cubicBezTo>
                  <a:pt x="9670" y="21842"/>
                  <a:pt x="0" y="12171"/>
                  <a:pt x="0" y="242"/>
                </a:cubicBezTo>
                <a:cubicBezTo>
                  <a:pt x="0" y="161"/>
                  <a:pt x="0" y="80"/>
                  <a:pt x="1" y="0"/>
                </a:cubicBezTo>
                <a:lnTo>
                  <a:pt x="21600" y="242"/>
                </a:lnTo>
                <a:lnTo>
                  <a:pt x="26839" y="21197"/>
                </a:lnTo>
                <a:close/>
              </a:path>
            </a:pathLst>
          </a:custGeom>
          <a:noFill/>
          <a:ln w="12700" cap="rnd">
            <a:solidFill>
              <a:srgbClr val="5F60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100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c 6">
            <a:extLst>
              <a:ext uri="{FF2B5EF4-FFF2-40B4-BE49-F238E27FC236}">
                <a16:creationId xmlns:a16="http://schemas.microsoft.com/office/drawing/2014/main" id="{3F93528A-0A02-A2D5-FE07-227B208D1DFD}"/>
              </a:ext>
            </a:extLst>
          </p:cNvPr>
          <p:cNvSpPr>
            <a:spLocks noChangeAspect="1"/>
          </p:cNvSpPr>
          <p:nvPr/>
        </p:nvSpPr>
        <p:spPr bwMode="auto">
          <a:xfrm>
            <a:off x="4492039" y="1391260"/>
            <a:ext cx="6168384" cy="4185442"/>
          </a:xfrm>
          <a:custGeom>
            <a:avLst/>
            <a:gdLst>
              <a:gd name="T0" fmla="*/ 1319988470 w 24964"/>
              <a:gd name="T1" fmla="*/ 709124743 h 22553"/>
              <a:gd name="T2" fmla="*/ 1110415 w 24964"/>
              <a:gd name="T3" fmla="*/ 0 h 22553"/>
              <a:gd name="T4" fmla="*/ 1142114712 w 24964"/>
              <a:gd name="T5" fmla="*/ 30319642 h 225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964" h="22553" fill="none" extrusionOk="0">
                <a:moveTo>
                  <a:pt x="24964" y="22289"/>
                </a:moveTo>
                <a:cubicBezTo>
                  <a:pt x="23851" y="22464"/>
                  <a:pt x="22726" y="22553"/>
                  <a:pt x="21600" y="22553"/>
                </a:cubicBezTo>
                <a:cubicBezTo>
                  <a:pt x="9670" y="22553"/>
                  <a:pt x="0" y="12882"/>
                  <a:pt x="0" y="953"/>
                </a:cubicBezTo>
                <a:cubicBezTo>
                  <a:pt x="0" y="635"/>
                  <a:pt x="7" y="317"/>
                  <a:pt x="21" y="0"/>
                </a:cubicBezTo>
              </a:path>
              <a:path w="24964" h="22553" stroke="0" extrusionOk="0">
                <a:moveTo>
                  <a:pt x="24964" y="22289"/>
                </a:moveTo>
                <a:cubicBezTo>
                  <a:pt x="23851" y="22464"/>
                  <a:pt x="22726" y="22553"/>
                  <a:pt x="21600" y="22553"/>
                </a:cubicBezTo>
                <a:cubicBezTo>
                  <a:pt x="9670" y="22553"/>
                  <a:pt x="0" y="12882"/>
                  <a:pt x="0" y="953"/>
                </a:cubicBezTo>
                <a:cubicBezTo>
                  <a:pt x="0" y="635"/>
                  <a:pt x="7" y="317"/>
                  <a:pt x="21" y="0"/>
                </a:cubicBezTo>
                <a:lnTo>
                  <a:pt x="21600" y="953"/>
                </a:lnTo>
                <a:lnTo>
                  <a:pt x="24964" y="22289"/>
                </a:lnTo>
                <a:close/>
              </a:path>
            </a:pathLst>
          </a:custGeom>
          <a:noFill/>
          <a:ln w="12700" cap="rnd">
            <a:solidFill>
              <a:srgbClr val="5F60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100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c 8">
            <a:extLst>
              <a:ext uri="{FF2B5EF4-FFF2-40B4-BE49-F238E27FC236}">
                <a16:creationId xmlns:a16="http://schemas.microsoft.com/office/drawing/2014/main" id="{2A312727-16B3-72C8-46C6-7ED067370E7B}"/>
              </a:ext>
            </a:extLst>
          </p:cNvPr>
          <p:cNvSpPr>
            <a:spLocks noChangeAspect="1"/>
          </p:cNvSpPr>
          <p:nvPr/>
        </p:nvSpPr>
        <p:spPr bwMode="auto">
          <a:xfrm>
            <a:off x="7789464" y="1425947"/>
            <a:ext cx="2884606" cy="1983707"/>
          </a:xfrm>
          <a:custGeom>
            <a:avLst/>
            <a:gdLst>
              <a:gd name="T0" fmla="*/ 261307427 w 27578"/>
              <a:gd name="T1" fmla="*/ 149348800 h 23464"/>
              <a:gd name="T2" fmla="*/ 767531 w 27578"/>
              <a:gd name="T3" fmla="*/ 0 h 23464"/>
              <a:gd name="T4" fmla="*/ 204664578 w 27578"/>
              <a:gd name="T5" fmla="*/ 12307091 h 234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578" h="23464" fill="none" extrusionOk="0">
                <a:moveTo>
                  <a:pt x="27578" y="22620"/>
                </a:moveTo>
                <a:cubicBezTo>
                  <a:pt x="25634" y="23179"/>
                  <a:pt x="23622" y="23464"/>
                  <a:pt x="21600" y="23464"/>
                </a:cubicBezTo>
                <a:cubicBezTo>
                  <a:pt x="9670" y="23464"/>
                  <a:pt x="0" y="13793"/>
                  <a:pt x="0" y="1864"/>
                </a:cubicBezTo>
                <a:cubicBezTo>
                  <a:pt x="0" y="1241"/>
                  <a:pt x="26" y="619"/>
                  <a:pt x="80" y="-1"/>
                </a:cubicBezTo>
              </a:path>
              <a:path w="27578" h="23464" stroke="0" extrusionOk="0">
                <a:moveTo>
                  <a:pt x="27578" y="22620"/>
                </a:moveTo>
                <a:cubicBezTo>
                  <a:pt x="25634" y="23179"/>
                  <a:pt x="23622" y="23464"/>
                  <a:pt x="21600" y="23464"/>
                </a:cubicBezTo>
                <a:cubicBezTo>
                  <a:pt x="9670" y="23464"/>
                  <a:pt x="0" y="13793"/>
                  <a:pt x="0" y="1864"/>
                </a:cubicBezTo>
                <a:cubicBezTo>
                  <a:pt x="0" y="1241"/>
                  <a:pt x="26" y="619"/>
                  <a:pt x="80" y="-1"/>
                </a:cubicBezTo>
                <a:lnTo>
                  <a:pt x="21600" y="1864"/>
                </a:lnTo>
                <a:lnTo>
                  <a:pt x="27578" y="22620"/>
                </a:lnTo>
                <a:close/>
              </a:path>
            </a:pathLst>
          </a:custGeom>
          <a:noFill/>
          <a:ln w="12700" cap="rnd">
            <a:solidFill>
              <a:srgbClr val="5F60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100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4FB3206F-C064-AAE5-E983-5A9F8EE2CF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76509" y="1637366"/>
            <a:ext cx="1547213" cy="4644618"/>
          </a:xfrm>
          <a:prstGeom prst="line">
            <a:avLst/>
          </a:prstGeom>
          <a:noFill/>
          <a:ln w="9525">
            <a:solidFill>
              <a:srgbClr val="5F60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nb-NO" sz="80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18">
            <a:extLst>
              <a:ext uri="{FF2B5EF4-FFF2-40B4-BE49-F238E27FC236}">
                <a16:creationId xmlns:a16="http://schemas.microsoft.com/office/drawing/2014/main" id="{4FDD0EB4-28A2-0590-EA06-825AF61299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3752" y="1637366"/>
            <a:ext cx="6874737" cy="4305482"/>
          </a:xfrm>
          <a:prstGeom prst="line">
            <a:avLst/>
          </a:prstGeom>
          <a:noFill/>
          <a:ln w="9525">
            <a:solidFill>
              <a:srgbClr val="5F60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nb-NO" sz="80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19">
            <a:extLst>
              <a:ext uri="{FF2B5EF4-FFF2-40B4-BE49-F238E27FC236}">
                <a16:creationId xmlns:a16="http://schemas.microsoft.com/office/drawing/2014/main" id="{6627DF69-F549-6F21-760F-0514EE131B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0942" y="1604332"/>
            <a:ext cx="6650668" cy="1838801"/>
          </a:xfrm>
          <a:prstGeom prst="line">
            <a:avLst/>
          </a:prstGeom>
          <a:noFill/>
          <a:ln w="9525">
            <a:solidFill>
              <a:srgbClr val="5F60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nb-NO" sz="80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BDB95322-2FAF-3DD9-C5ED-39D7DCB2E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195" y="1575040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nb-NO" altLang="nb-NO" sz="800">
                <a:solidFill>
                  <a:srgbClr val="5F6062"/>
                </a:solidFill>
                <a:cs typeface="Arial" panose="020B0604020202020204" pitchFamily="34" charset="0"/>
              </a:rPr>
              <a:t>Tiltak </a:t>
            </a:r>
          </a:p>
          <a:p>
            <a:pPr marL="171450" indent="-171450">
              <a:spcBef>
                <a:spcPts val="0"/>
              </a:spcBef>
            </a:pPr>
            <a:r>
              <a:rPr lang="nb-NO" altLang="nb-NO" sz="80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en-GB" altLang="nb-NO" sz="80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sp>
        <p:nvSpPr>
          <p:cNvPr id="13" name="Line 22">
            <a:extLst>
              <a:ext uri="{FF2B5EF4-FFF2-40B4-BE49-F238E27FC236}">
                <a16:creationId xmlns:a16="http://schemas.microsoft.com/office/drawing/2014/main" id="{1A47557E-E543-1F70-2B94-1A10BE607E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6366" y="1561387"/>
            <a:ext cx="4024120" cy="4720597"/>
          </a:xfrm>
          <a:prstGeom prst="line">
            <a:avLst/>
          </a:prstGeom>
          <a:noFill/>
          <a:ln w="9525">
            <a:solidFill>
              <a:srgbClr val="5F606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nb-NO" sz="800">
              <a:solidFill>
                <a:srgbClr val="5F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886229CC-25B1-03FD-7090-E42CF7D18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779" y="3404234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800">
                <a:solidFill>
                  <a:srgbClr val="5F6062"/>
                </a:solidFill>
                <a:cs typeface="Arial" panose="020B0604020202020204" pitchFamily="34" charset="0"/>
              </a:rPr>
              <a:t>Tiltak</a:t>
            </a:r>
            <a:endParaRPr lang="en-GB" altLang="nb-NO" sz="80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3B72B65-A40D-FFE8-BAFC-C6F20295795E}"/>
              </a:ext>
            </a:extLst>
          </p:cNvPr>
          <p:cNvSpPr/>
          <p:nvPr/>
        </p:nvSpPr>
        <p:spPr>
          <a:xfrm>
            <a:off x="10710616" y="5535186"/>
            <a:ext cx="232104" cy="754727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b-NO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BDEF2EF-5A5F-C2AB-984C-25CEE07AD8E4}"/>
              </a:ext>
            </a:extLst>
          </p:cNvPr>
          <p:cNvSpPr/>
          <p:nvPr/>
        </p:nvSpPr>
        <p:spPr>
          <a:xfrm>
            <a:off x="3193752" y="1154166"/>
            <a:ext cx="1324353" cy="224737"/>
          </a:xfrm>
          <a:prstGeom prst="rect">
            <a:avLst/>
          </a:prstGeom>
          <a:solidFill>
            <a:srgbClr val="005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81727C1-8D8D-BA65-0D70-D2F7F75945C5}"/>
              </a:ext>
            </a:extLst>
          </p:cNvPr>
          <p:cNvSpPr/>
          <p:nvPr/>
        </p:nvSpPr>
        <p:spPr>
          <a:xfrm>
            <a:off x="7804775" y="1163691"/>
            <a:ext cx="2036835" cy="224737"/>
          </a:xfrm>
          <a:prstGeom prst="rect">
            <a:avLst/>
          </a:prstGeom>
          <a:solidFill>
            <a:srgbClr val="0A8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093EA37-9959-1D07-8B04-DEE179CA1383}"/>
              </a:ext>
            </a:extLst>
          </p:cNvPr>
          <p:cNvSpPr/>
          <p:nvPr/>
        </p:nvSpPr>
        <p:spPr>
          <a:xfrm>
            <a:off x="4517343" y="1163691"/>
            <a:ext cx="1450264" cy="224737"/>
          </a:xfrm>
          <a:prstGeom prst="rect">
            <a:avLst/>
          </a:prstGeom>
          <a:solidFill>
            <a:srgbClr val="CBD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>
                <a:solidFill>
                  <a:srgbClr val="5F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A0070B8-67AF-0992-C345-B275F9E3A10C}"/>
              </a:ext>
            </a:extLst>
          </p:cNvPr>
          <p:cNvSpPr/>
          <p:nvPr/>
        </p:nvSpPr>
        <p:spPr>
          <a:xfrm>
            <a:off x="10710616" y="4237453"/>
            <a:ext cx="232104" cy="1304520"/>
          </a:xfrm>
          <a:prstGeom prst="rect">
            <a:avLst/>
          </a:prstGeom>
          <a:solidFill>
            <a:srgbClr val="CBD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>
                <a:solidFill>
                  <a:srgbClr val="5F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9F983E1-0312-840D-AA27-BAFFC57AE316}"/>
              </a:ext>
            </a:extLst>
          </p:cNvPr>
          <p:cNvSpPr/>
          <p:nvPr/>
        </p:nvSpPr>
        <p:spPr>
          <a:xfrm>
            <a:off x="2812242" y="1388428"/>
            <a:ext cx="386840" cy="2045794"/>
          </a:xfrm>
          <a:prstGeom prst="rect">
            <a:avLst/>
          </a:prstGeom>
          <a:solidFill>
            <a:srgbClr val="E4E4E4"/>
          </a:solidFill>
          <a:ln>
            <a:solidFill>
              <a:srgbClr val="5F6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r>
              <a:rPr lang="nb-NO" sz="800">
                <a:solidFill>
                  <a:srgbClr val="5F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Delmål 1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66E7879-08A2-0045-961A-85413CFFA361}"/>
              </a:ext>
            </a:extLst>
          </p:cNvPr>
          <p:cNvSpPr/>
          <p:nvPr/>
        </p:nvSpPr>
        <p:spPr>
          <a:xfrm>
            <a:off x="2812242" y="3441244"/>
            <a:ext cx="386840" cy="2477952"/>
          </a:xfrm>
          <a:prstGeom prst="rect">
            <a:avLst/>
          </a:prstGeom>
          <a:solidFill>
            <a:srgbClr val="E4E4E4"/>
          </a:solidFill>
          <a:ln>
            <a:solidFill>
              <a:srgbClr val="5F6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r>
              <a:rPr lang="nb-NO" sz="800">
                <a:solidFill>
                  <a:srgbClr val="5F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Delmål 2.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D605598-851C-6B67-DB70-69B7E4B9AE3F}"/>
              </a:ext>
            </a:extLst>
          </p:cNvPr>
          <p:cNvSpPr/>
          <p:nvPr/>
        </p:nvSpPr>
        <p:spPr>
          <a:xfrm>
            <a:off x="3197293" y="6286075"/>
            <a:ext cx="3079074" cy="374562"/>
          </a:xfrm>
          <a:prstGeom prst="rect">
            <a:avLst/>
          </a:prstGeom>
          <a:solidFill>
            <a:srgbClr val="E4E4E4"/>
          </a:solidFill>
          <a:ln>
            <a:solidFill>
              <a:srgbClr val="5F6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/>
            <a:r>
              <a:rPr lang="nb-NO" sz="800">
                <a:solidFill>
                  <a:srgbClr val="5F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Delmål 3.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52588C0-F348-2586-4274-FE8A5585C11F}"/>
              </a:ext>
            </a:extLst>
          </p:cNvPr>
          <p:cNvSpPr/>
          <p:nvPr/>
        </p:nvSpPr>
        <p:spPr>
          <a:xfrm>
            <a:off x="6276366" y="6286075"/>
            <a:ext cx="2410377" cy="374562"/>
          </a:xfrm>
          <a:prstGeom prst="rect">
            <a:avLst/>
          </a:prstGeom>
          <a:solidFill>
            <a:srgbClr val="E4E4E4"/>
          </a:solidFill>
          <a:ln>
            <a:solidFill>
              <a:srgbClr val="5F6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/>
            <a:r>
              <a:rPr lang="nb-NO" sz="800">
                <a:solidFill>
                  <a:srgbClr val="5F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Delmål 4 .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62AD789-AA8F-C4D4-7B32-E33919944842}"/>
              </a:ext>
            </a:extLst>
          </p:cNvPr>
          <p:cNvSpPr/>
          <p:nvPr/>
        </p:nvSpPr>
        <p:spPr>
          <a:xfrm>
            <a:off x="8683657" y="6286074"/>
            <a:ext cx="2017577" cy="374562"/>
          </a:xfrm>
          <a:prstGeom prst="rect">
            <a:avLst/>
          </a:prstGeom>
          <a:solidFill>
            <a:srgbClr val="E4E4E4"/>
          </a:solidFill>
          <a:ln>
            <a:solidFill>
              <a:srgbClr val="5F6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/>
            <a:r>
              <a:rPr lang="nb-NO" sz="800">
                <a:solidFill>
                  <a:srgbClr val="5F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Delmål x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AA68250-C28E-4DA8-E05F-C9F2740E8178}"/>
              </a:ext>
            </a:extLst>
          </p:cNvPr>
          <p:cNvSpPr/>
          <p:nvPr/>
        </p:nvSpPr>
        <p:spPr>
          <a:xfrm>
            <a:off x="10710616" y="3339732"/>
            <a:ext cx="232104" cy="901114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493B26C4-4CFC-2A86-6FAA-1540CF46C044}"/>
              </a:ext>
            </a:extLst>
          </p:cNvPr>
          <p:cNvSpPr/>
          <p:nvPr/>
        </p:nvSpPr>
        <p:spPr>
          <a:xfrm>
            <a:off x="10710615" y="2132015"/>
            <a:ext cx="232104" cy="1207718"/>
          </a:xfrm>
          <a:prstGeom prst="rect">
            <a:avLst/>
          </a:prstGeom>
          <a:solidFill>
            <a:srgbClr val="0A8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D6C35288-4C8B-3D46-B828-077316E7BF7E}"/>
              </a:ext>
            </a:extLst>
          </p:cNvPr>
          <p:cNvSpPr/>
          <p:nvPr/>
        </p:nvSpPr>
        <p:spPr>
          <a:xfrm>
            <a:off x="5967606" y="1163691"/>
            <a:ext cx="1837168" cy="224737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6F908378-1C4E-8BBB-0607-251F2C956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161" y="1648821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nb-NO" altLang="nb-NO" sz="800">
                <a:solidFill>
                  <a:srgbClr val="5F6062"/>
                </a:solidFill>
                <a:cs typeface="Arial" panose="020B0604020202020204" pitchFamily="34" charset="0"/>
              </a:rPr>
              <a:t>Tiltak </a:t>
            </a:r>
          </a:p>
          <a:p>
            <a:pPr marL="171450" indent="-171450">
              <a:spcBef>
                <a:spcPts val="0"/>
              </a:spcBef>
            </a:pPr>
            <a:r>
              <a:rPr lang="nb-NO" altLang="nb-NO" sz="80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en-GB" altLang="nb-NO" sz="80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E3E54BB0-9FFD-49AD-B411-220AC65C1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560" y="4936334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nb-NO" altLang="nb-NO" sz="800">
                <a:solidFill>
                  <a:srgbClr val="5F6062"/>
                </a:solidFill>
                <a:cs typeface="Arial" panose="020B0604020202020204" pitchFamily="34" charset="0"/>
              </a:rPr>
              <a:t>Tiltak </a:t>
            </a:r>
          </a:p>
          <a:p>
            <a:pPr marL="171450" indent="-171450">
              <a:spcBef>
                <a:spcPts val="0"/>
              </a:spcBef>
            </a:pPr>
            <a:r>
              <a:rPr lang="nb-NO" altLang="nb-NO" sz="80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en-GB" altLang="nb-NO" sz="80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89654CDA-B1F7-8E5A-90AB-2E5F0EFA6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690" y="3076784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nb-NO" altLang="nb-NO" sz="800">
                <a:solidFill>
                  <a:srgbClr val="5F6062"/>
                </a:solidFill>
                <a:cs typeface="Arial" panose="020B0604020202020204" pitchFamily="34" charset="0"/>
              </a:rPr>
              <a:t>Tiltak </a:t>
            </a:r>
          </a:p>
          <a:p>
            <a:pPr marL="171450" indent="-171450">
              <a:spcBef>
                <a:spcPts val="0"/>
              </a:spcBef>
            </a:pPr>
            <a:r>
              <a:rPr lang="nb-NO" altLang="nb-NO" sz="80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en-GB" altLang="nb-NO" sz="80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sp>
        <p:nvSpPr>
          <p:cNvPr id="31" name="Text Box 20">
            <a:extLst>
              <a:ext uri="{FF2B5EF4-FFF2-40B4-BE49-F238E27FC236}">
                <a16:creationId xmlns:a16="http://schemas.microsoft.com/office/drawing/2014/main" id="{6D9F0812-B5E8-51F6-5B35-C10E25CB2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562" y="4090949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nb-NO" altLang="nb-NO" sz="800">
                <a:solidFill>
                  <a:srgbClr val="5F6062"/>
                </a:solidFill>
                <a:cs typeface="Arial" panose="020B0604020202020204" pitchFamily="34" charset="0"/>
              </a:rPr>
              <a:t>Tiltak </a:t>
            </a:r>
          </a:p>
          <a:p>
            <a:pPr marL="171450" indent="-171450">
              <a:spcBef>
                <a:spcPts val="0"/>
              </a:spcBef>
            </a:pPr>
            <a:r>
              <a:rPr lang="nb-NO" altLang="nb-NO" sz="80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en-GB" altLang="nb-NO" sz="80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sp>
        <p:nvSpPr>
          <p:cNvPr id="32" name="Text Box 20">
            <a:extLst>
              <a:ext uri="{FF2B5EF4-FFF2-40B4-BE49-F238E27FC236}">
                <a16:creationId xmlns:a16="http://schemas.microsoft.com/office/drawing/2014/main" id="{89E26013-4596-565E-F71C-2AF3BF935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621" y="3606292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nb-NO" altLang="nb-NO" sz="800" dirty="0">
                <a:solidFill>
                  <a:srgbClr val="5F6062"/>
                </a:solidFill>
                <a:cs typeface="Arial" panose="020B0604020202020204" pitchFamily="34" charset="0"/>
              </a:rPr>
              <a:t>Tiltak </a:t>
            </a:r>
          </a:p>
          <a:p>
            <a:pPr marL="171450" indent="-171450">
              <a:spcBef>
                <a:spcPts val="0"/>
              </a:spcBef>
            </a:pPr>
            <a:r>
              <a:rPr lang="nb-NO" altLang="nb-NO" sz="800" dirty="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dirty="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dirty="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nb-NO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en-GB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id="{60D8A88E-6DB1-6927-46DB-B9F9C765A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3947" y="5710915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nb-NO" altLang="nb-NO" sz="800">
                <a:solidFill>
                  <a:srgbClr val="5F6062"/>
                </a:solidFill>
                <a:cs typeface="Arial" panose="020B0604020202020204" pitchFamily="34" charset="0"/>
              </a:rPr>
              <a:t>Tiltak </a:t>
            </a:r>
          </a:p>
          <a:p>
            <a:pPr marL="171450" indent="-171450">
              <a:spcBef>
                <a:spcPts val="0"/>
              </a:spcBef>
            </a:pPr>
            <a:r>
              <a:rPr lang="nb-NO" altLang="nb-NO" sz="80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nb-NO" altLang="nb-NO" sz="80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en-GB" altLang="nb-NO" sz="80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5FEA9819-20C5-EB6C-F4D8-0F3D3B6BA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362" y="2657981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800">
                <a:solidFill>
                  <a:srgbClr val="5F6062"/>
                </a:solidFill>
                <a:cs typeface="Arial" panose="020B0604020202020204" pitchFamily="34" charset="0"/>
              </a:rPr>
              <a:t>Tiltak</a:t>
            </a:r>
            <a:endParaRPr lang="en-GB" altLang="nb-NO" sz="80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1B5D6046-5BFE-2230-F47A-2D3BF6E61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568" y="1654382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800">
                <a:solidFill>
                  <a:srgbClr val="5F6062"/>
                </a:solidFill>
                <a:cs typeface="Arial" panose="020B0604020202020204" pitchFamily="34" charset="0"/>
              </a:rPr>
              <a:t>Tiltak</a:t>
            </a:r>
            <a:endParaRPr lang="en-GB" altLang="nb-NO" sz="80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B50C4336-D5FC-6154-82F9-59B7BF4E7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510" y="2289685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800">
                <a:solidFill>
                  <a:srgbClr val="5F6062"/>
                </a:solidFill>
                <a:cs typeface="Arial" panose="020B0604020202020204" pitchFamily="34" charset="0"/>
              </a:rPr>
              <a:t>Tiltak</a:t>
            </a:r>
            <a:endParaRPr lang="en-GB" altLang="nb-NO" sz="80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id="{4AA64AB6-F992-FF1F-0D5D-DB2B8A4CB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897" y="1626650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800">
                <a:solidFill>
                  <a:srgbClr val="5F6062"/>
                </a:solidFill>
                <a:cs typeface="Arial" panose="020B0604020202020204" pitchFamily="34" charset="0"/>
              </a:rPr>
              <a:t>Tiltak</a:t>
            </a:r>
            <a:endParaRPr lang="en-GB" altLang="nb-NO" sz="80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sp>
        <p:nvSpPr>
          <p:cNvPr id="40" name="Text Box 35">
            <a:extLst>
              <a:ext uri="{FF2B5EF4-FFF2-40B4-BE49-F238E27FC236}">
                <a16:creationId xmlns:a16="http://schemas.microsoft.com/office/drawing/2014/main" id="{E2E71CFD-771E-586D-BEC0-0EE582A32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316" y="2676885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800">
                <a:solidFill>
                  <a:srgbClr val="5F6062"/>
                </a:solidFill>
                <a:cs typeface="Arial" panose="020B0604020202020204" pitchFamily="34" charset="0"/>
              </a:rPr>
              <a:t>Tiltak</a:t>
            </a:r>
            <a:endParaRPr lang="en-GB" altLang="nb-NO" sz="80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sp>
        <p:nvSpPr>
          <p:cNvPr id="41" name="Text Box 35">
            <a:extLst>
              <a:ext uri="{FF2B5EF4-FFF2-40B4-BE49-F238E27FC236}">
                <a16:creationId xmlns:a16="http://schemas.microsoft.com/office/drawing/2014/main" id="{9C39F31B-CFA5-C6DD-3B27-57BEB5DC1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8036" y="2961412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800">
                <a:solidFill>
                  <a:srgbClr val="5F6062"/>
                </a:solidFill>
                <a:cs typeface="Arial" panose="020B0604020202020204" pitchFamily="34" charset="0"/>
              </a:rPr>
              <a:t>Tiltak</a:t>
            </a:r>
            <a:endParaRPr lang="en-GB" altLang="nb-NO" sz="80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sp>
        <p:nvSpPr>
          <p:cNvPr id="42" name="Text Box 35">
            <a:extLst>
              <a:ext uri="{FF2B5EF4-FFF2-40B4-BE49-F238E27FC236}">
                <a16:creationId xmlns:a16="http://schemas.microsoft.com/office/drawing/2014/main" id="{EBF6B164-E3E2-E471-FF4E-A0BBA2A71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1018" y="3074566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800" dirty="0">
                <a:solidFill>
                  <a:srgbClr val="5F6062"/>
                </a:solidFill>
                <a:cs typeface="Arial" panose="020B0604020202020204" pitchFamily="34" charset="0"/>
              </a:rPr>
              <a:t>Tiltak</a:t>
            </a:r>
            <a:endParaRPr lang="en-GB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sp>
        <p:nvSpPr>
          <p:cNvPr id="43" name="Text Box 35">
            <a:extLst>
              <a:ext uri="{FF2B5EF4-FFF2-40B4-BE49-F238E27FC236}">
                <a16:creationId xmlns:a16="http://schemas.microsoft.com/office/drawing/2014/main" id="{CC707745-085C-AEB2-F41F-B6D49F4F5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101" y="3767179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800">
                <a:solidFill>
                  <a:srgbClr val="5F6062"/>
                </a:solidFill>
                <a:cs typeface="Arial" panose="020B0604020202020204" pitchFamily="34" charset="0"/>
              </a:rPr>
              <a:t>Tiltak</a:t>
            </a:r>
            <a:endParaRPr lang="en-GB" altLang="nb-NO" sz="80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B0CE0017-547A-B3D8-AA6E-6B3781354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9281" y="3922161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800" dirty="0">
                <a:solidFill>
                  <a:srgbClr val="5F6062"/>
                </a:solidFill>
                <a:cs typeface="Arial" panose="020B0604020202020204" pitchFamily="34" charset="0"/>
              </a:rPr>
              <a:t>Tiltak</a:t>
            </a:r>
            <a:endParaRPr lang="en-GB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cxnSp>
        <p:nvCxnSpPr>
          <p:cNvPr id="46" name="Rett linje 45">
            <a:extLst>
              <a:ext uri="{FF2B5EF4-FFF2-40B4-BE49-F238E27FC236}">
                <a16:creationId xmlns:a16="http://schemas.microsoft.com/office/drawing/2014/main" id="{E05CA1BC-63AE-392A-7256-066D86F88EAD}"/>
              </a:ext>
            </a:extLst>
          </p:cNvPr>
          <p:cNvCxnSpPr/>
          <p:nvPr/>
        </p:nvCxnSpPr>
        <p:spPr>
          <a:xfrm>
            <a:off x="3193752" y="1402370"/>
            <a:ext cx="0" cy="5258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e 46">
            <a:extLst>
              <a:ext uri="{FF2B5EF4-FFF2-40B4-BE49-F238E27FC236}">
                <a16:creationId xmlns:a16="http://schemas.microsoft.com/office/drawing/2014/main" id="{659CCA7B-CB91-2819-2711-8D669867301A}"/>
              </a:ext>
            </a:extLst>
          </p:cNvPr>
          <p:cNvSpPr/>
          <p:nvPr/>
        </p:nvSpPr>
        <p:spPr>
          <a:xfrm>
            <a:off x="9506240" y="1384596"/>
            <a:ext cx="1169400" cy="1136205"/>
          </a:xfrm>
          <a:prstGeom prst="ellipse">
            <a:avLst/>
          </a:prstGeom>
          <a:solidFill>
            <a:srgbClr val="5F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Virksomheten har realisert strategien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2F8ED152-F96F-0967-4968-BF0DB6DBB037}"/>
              </a:ext>
            </a:extLst>
          </p:cNvPr>
          <p:cNvSpPr txBox="1"/>
          <p:nvPr/>
        </p:nvSpPr>
        <p:spPr>
          <a:xfrm>
            <a:off x="807077" y="1383930"/>
            <a:ext cx="19434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Denne figuren kan du bruke for å kommunisere hvordan </a:t>
            </a:r>
            <a:r>
              <a:rPr lang="nb-NO" sz="12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anskaffelsesstrategien</a:t>
            </a:r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 skal implementeres. Den viser de prioriterte delmålene og tilhørende tiltak fordelt på det enkelte år i strategiperioden</a:t>
            </a:r>
            <a:r>
              <a:rPr lang="nb-NO" sz="12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endParaRPr lang="nb-NO"/>
          </a:p>
        </p:txBody>
      </p:sp>
      <p:sp>
        <p:nvSpPr>
          <p:cNvPr id="60" name="Text Box 20">
            <a:extLst>
              <a:ext uri="{FF2B5EF4-FFF2-40B4-BE49-F238E27FC236}">
                <a16:creationId xmlns:a16="http://schemas.microsoft.com/office/drawing/2014/main" id="{548BDA25-6A10-6362-E896-D78942164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012" y="5488300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nb-NO" altLang="nb-NO" sz="800" dirty="0">
                <a:solidFill>
                  <a:srgbClr val="5F6062"/>
                </a:solidFill>
                <a:cs typeface="Arial" panose="020B0604020202020204" pitchFamily="34" charset="0"/>
              </a:rPr>
              <a:t>Tiltak </a:t>
            </a:r>
          </a:p>
          <a:p>
            <a:pPr marL="171450" indent="-171450">
              <a:spcBef>
                <a:spcPts val="0"/>
              </a:spcBef>
            </a:pPr>
            <a:r>
              <a:rPr lang="nb-NO" altLang="nb-NO" sz="800" dirty="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dirty="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dirty="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nb-NO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en-GB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sp>
        <p:nvSpPr>
          <p:cNvPr id="61" name="Text Box 20">
            <a:extLst>
              <a:ext uri="{FF2B5EF4-FFF2-40B4-BE49-F238E27FC236}">
                <a16:creationId xmlns:a16="http://schemas.microsoft.com/office/drawing/2014/main" id="{D06B5BC7-601C-DA18-B167-D12D66A9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345" y="5704929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nb-NO" altLang="nb-NO" sz="800" dirty="0">
                <a:solidFill>
                  <a:srgbClr val="5F6062"/>
                </a:solidFill>
                <a:cs typeface="Arial" panose="020B0604020202020204" pitchFamily="34" charset="0"/>
              </a:rPr>
              <a:t>Tiltak </a:t>
            </a:r>
          </a:p>
          <a:p>
            <a:pPr marL="171450" indent="-171450">
              <a:spcBef>
                <a:spcPts val="0"/>
              </a:spcBef>
            </a:pPr>
            <a:r>
              <a:rPr lang="nb-NO" altLang="nb-NO" sz="800" dirty="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dirty="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dirty="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nb-NO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en-GB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  <p:sp>
        <p:nvSpPr>
          <p:cNvPr id="62" name="Text Box 20">
            <a:extLst>
              <a:ext uri="{FF2B5EF4-FFF2-40B4-BE49-F238E27FC236}">
                <a16:creationId xmlns:a16="http://schemas.microsoft.com/office/drawing/2014/main" id="{E15D51C7-2EB1-D189-9106-6A273A1DB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492" y="4697807"/>
            <a:ext cx="928417" cy="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nb-NO" altLang="nb-NO" sz="800" dirty="0">
                <a:solidFill>
                  <a:srgbClr val="5F6062"/>
                </a:solidFill>
                <a:cs typeface="Arial" panose="020B0604020202020204" pitchFamily="34" charset="0"/>
              </a:rPr>
              <a:t>Tiltak </a:t>
            </a:r>
          </a:p>
          <a:p>
            <a:pPr marL="171450" indent="-171450">
              <a:spcBef>
                <a:spcPts val="0"/>
              </a:spcBef>
            </a:pPr>
            <a:r>
              <a:rPr lang="nb-NO" altLang="nb-NO" sz="800" dirty="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dirty="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r>
              <a:rPr lang="nb-NO" altLang="nb-NO" sz="800" dirty="0" err="1">
                <a:solidFill>
                  <a:srgbClr val="5F6062"/>
                </a:solidFill>
                <a:cs typeface="Arial" panose="020B0604020202020204" pitchFamily="34" charset="0"/>
              </a:rPr>
              <a:t>X</a:t>
            </a:r>
            <a:endParaRPr lang="nb-NO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nb-NO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</a:pPr>
            <a:endParaRPr lang="en-GB" altLang="nb-NO" sz="800" dirty="0">
              <a:solidFill>
                <a:srgbClr val="5F606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4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C46999F-3C04-044F-ACA7-CCD2817C23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6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E37015-0E3A-9B44-BFC4-FC7E3E489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nb-NO"/>
            </a:br>
            <a:br>
              <a:rPr lang="nb-NO"/>
            </a:br>
            <a:r>
              <a:rPr lang="nb-NO" sz="2800" b="0" i="1">
                <a:latin typeface="Source Sans Pro" panose="020B0503030403020204" pitchFamily="34" charset="0"/>
                <a:ea typeface="Source Sans Pro" panose="020B0503030403020204" pitchFamily="34" charset="0"/>
              </a:rPr>
              <a:t>Virksomhet</a:t>
            </a:r>
            <a:br>
              <a:rPr lang="nb-NO" sz="2800" b="0" i="1"/>
            </a:br>
            <a:br>
              <a:rPr lang="nb-NO"/>
            </a:br>
            <a:r>
              <a:rPr lang="nb-NO">
                <a:latin typeface="Source Sans Pro" panose="020B0503030403020204" pitchFamily="34" charset="0"/>
                <a:ea typeface="Source Sans Pro" panose="020B0503030403020204" pitchFamily="34" charset="0"/>
              </a:rPr>
              <a:t>Anskaffelsesstrategi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0DFAA2-182E-B449-BCCD-0908F009E1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i="1">
                <a:latin typeface="Source Sans Pro" panose="020B0503030403020204" pitchFamily="34" charset="0"/>
                <a:ea typeface="Source Sans Pro" panose="020B0503030403020204" pitchFamily="34" charset="0"/>
              </a:rPr>
              <a:t>20xx – 20xx</a:t>
            </a:r>
          </a:p>
        </p:txBody>
      </p:sp>
    </p:spTree>
    <p:extLst>
      <p:ext uri="{BB962C8B-B14F-4D97-AF65-F5344CB8AC3E}">
        <p14:creationId xmlns:p14="http://schemas.microsoft.com/office/powerpoint/2010/main" val="13835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D3778D76-5101-A008-414F-DD33324764E0}"/>
              </a:ext>
            </a:extLst>
          </p:cNvPr>
          <p:cNvSpPr txBox="1"/>
          <p:nvPr/>
        </p:nvSpPr>
        <p:spPr>
          <a:xfrm>
            <a:off x="811564" y="2177716"/>
            <a:ext cx="4514955" cy="363176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</a:t>
            </a:r>
          </a:p>
          <a:p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Virksomhetens overordnede mål og særskilte utfordringer</a:t>
            </a:r>
          </a:p>
          <a:p>
            <a:endParaRPr lang="nb-NO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i="1"/>
          </a:p>
          <a:p>
            <a:endParaRPr lang="nb-NO" i="1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22DB003-7F5C-CE06-A404-9BDB1C8CC626}"/>
              </a:ext>
            </a:extLst>
          </p:cNvPr>
          <p:cNvSpPr txBox="1"/>
          <p:nvPr/>
        </p:nvSpPr>
        <p:spPr>
          <a:xfrm>
            <a:off x="6180083" y="2177716"/>
            <a:ext cx="4665817" cy="357020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</a:t>
            </a:r>
          </a:p>
          <a:p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Anskaffelsesstrategiens formål</a:t>
            </a:r>
            <a:r>
              <a:rPr lang="nb-NO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,</a:t>
            </a:r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 virkeområde</a:t>
            </a:r>
            <a:r>
              <a:rPr lang="nb-NO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og hvem som er ansvarlig for implementering</a:t>
            </a:r>
            <a:endParaRPr lang="nb-NO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400" b="1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i="1"/>
          </a:p>
          <a:p>
            <a:endParaRPr lang="nb-NO" i="1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45B714E-AE99-DB51-9DC4-80AC469DC9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168661"/>
              </p:ext>
            </p:extLst>
          </p:nvPr>
        </p:nvGraphicFramePr>
        <p:xfrm>
          <a:off x="908383" y="265457"/>
          <a:ext cx="10034337" cy="65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36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D3778D76-5101-A008-414F-DD33324764E0}"/>
              </a:ext>
            </a:extLst>
          </p:cNvPr>
          <p:cNvSpPr txBox="1"/>
          <p:nvPr/>
        </p:nvSpPr>
        <p:spPr>
          <a:xfrm>
            <a:off x="695952" y="1940334"/>
            <a:ext cx="4665816" cy="1261884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Innkjøpsvolum </a:t>
            </a:r>
            <a:r>
              <a:rPr lang="nb-NO" sz="1200">
                <a:latin typeface="Source Sans Pro" panose="020B0503030403020204" pitchFamily="34" charset="0"/>
                <a:ea typeface="Source Sans Pro" panose="020B0503030403020204" pitchFamily="34" charset="0"/>
              </a:rPr>
              <a:t>x kr pr år. Det utgjør x% av årlig budsjett. </a:t>
            </a:r>
          </a:p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Samlet </a:t>
            </a:r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klimafotavtrykk for </a:t>
            </a:r>
            <a:r>
              <a:rPr lang="nb-NO" sz="1200">
                <a:latin typeface="Source Sans Pro" panose="020B0503030403020204" pitchFamily="34" charset="0"/>
                <a:ea typeface="Source Sans Pro" panose="020B0503030403020204" pitchFamily="34" charset="0"/>
              </a:rPr>
              <a:t>dette innkjøpsvolumet er  x </a:t>
            </a:r>
          </a:p>
          <a:p>
            <a:r>
              <a:rPr lang="nb-NO" sz="1200">
                <a:latin typeface="Source Sans Pro" panose="020B0503030403020204" pitchFamily="34" charset="0"/>
                <a:ea typeface="Source Sans Pro" panose="020B0503030403020204" pitchFamily="34" charset="0"/>
              </a:rPr>
              <a:t>Virksomheten har en</a:t>
            </a:r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avtaledekning</a:t>
            </a:r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nb-NO" sz="1200">
                <a:latin typeface="Source Sans Pro" panose="020B0503030403020204" pitchFamily="34" charset="0"/>
                <a:ea typeface="Source Sans Pro" panose="020B0503030403020204" pitchFamily="34" charset="0"/>
              </a:rPr>
              <a:t>på x % og har x </a:t>
            </a:r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rammeavtaler </a:t>
            </a:r>
            <a:r>
              <a:rPr lang="nb-NO" sz="1200">
                <a:latin typeface="Source Sans Pro" panose="020B0503030403020204" pitchFamily="34" charset="0"/>
                <a:ea typeface="Source Sans Pro" panose="020B0503030403020204" pitchFamily="34" charset="0"/>
              </a:rPr>
              <a:t>pr  x.x.20xx </a:t>
            </a:r>
          </a:p>
          <a:p>
            <a:endParaRPr lang="nb-NO" sz="12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22DB003-7F5C-CE06-A404-9BDB1C8CC626}"/>
              </a:ext>
            </a:extLst>
          </p:cNvPr>
          <p:cNvSpPr txBox="1"/>
          <p:nvPr/>
        </p:nvSpPr>
        <p:spPr>
          <a:xfrm>
            <a:off x="695951" y="3177103"/>
            <a:ext cx="4665817" cy="2077492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</a:t>
            </a:r>
          </a:p>
          <a:p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Selvevaluering</a:t>
            </a:r>
          </a:p>
          <a:p>
            <a:endParaRPr lang="nb-NO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400" b="1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i="1"/>
          </a:p>
          <a:p>
            <a:endParaRPr lang="nb-NO" i="1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960B470-F17C-E056-F78E-932C28D03B9D}"/>
              </a:ext>
            </a:extLst>
          </p:cNvPr>
          <p:cNvSpPr txBox="1"/>
          <p:nvPr/>
        </p:nvSpPr>
        <p:spPr>
          <a:xfrm>
            <a:off x="695951" y="1349896"/>
            <a:ext cx="598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latin typeface="Source Sans Pro" panose="020B0503030403020204" pitchFamily="34" charset="0"/>
                <a:ea typeface="Source Sans Pro" panose="020B0503030403020204" pitchFamily="34" charset="0"/>
              </a:rPr>
              <a:t>Status for anskaffelser i virksomheten </a:t>
            </a:r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beskriver du på denne siden    </a:t>
            </a:r>
          </a:p>
        </p:txBody>
      </p:sp>
      <p:graphicFrame>
        <p:nvGraphicFramePr>
          <p:cNvPr id="13" name="Tabell 4">
            <a:extLst>
              <a:ext uri="{FF2B5EF4-FFF2-40B4-BE49-F238E27FC236}">
                <a16:creationId xmlns:a16="http://schemas.microsoft.com/office/drawing/2014/main" id="{EBCE1A4D-FEAA-6AE8-B8BA-1925D3793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948685"/>
              </p:ext>
            </p:extLst>
          </p:nvPr>
        </p:nvGraphicFramePr>
        <p:xfrm>
          <a:off x="6493147" y="2270836"/>
          <a:ext cx="3989439" cy="1737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66047">
                  <a:extLst>
                    <a:ext uri="{9D8B030D-6E8A-4147-A177-3AD203B41FA5}">
                      <a16:colId xmlns:a16="http://schemas.microsoft.com/office/drawing/2014/main" val="1781042586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val="4146221220"/>
                    </a:ext>
                  </a:extLst>
                </a:gridCol>
                <a:gridCol w="788275">
                  <a:extLst>
                    <a:ext uri="{9D8B030D-6E8A-4147-A177-3AD203B41FA5}">
                      <a16:colId xmlns:a16="http://schemas.microsoft.com/office/drawing/2014/main" val="397834091"/>
                    </a:ext>
                  </a:extLst>
                </a:gridCol>
              </a:tblGrid>
              <a:tr h="272158">
                <a:tc>
                  <a:txBody>
                    <a:bodyPr/>
                    <a:lstStyle/>
                    <a:p>
                      <a:r>
                        <a:rPr lang="nb-NO" sz="1400" b="0"/>
                        <a:t>Kategori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0"/>
                        <a:t>Innkjøps-</a:t>
                      </a:r>
                    </a:p>
                    <a:p>
                      <a:r>
                        <a:rPr lang="nb-NO" sz="1400" b="0"/>
                        <a:t>volum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0"/>
                        <a:t>% av totalen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338388"/>
                  </a:ext>
                </a:extLst>
              </a:tr>
              <a:tr h="272158">
                <a:tc>
                  <a:txBody>
                    <a:bodyPr/>
                    <a:lstStyle/>
                    <a:p>
                      <a:endParaRPr lang="nb-NO" sz="14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952144"/>
                  </a:ext>
                </a:extLst>
              </a:tr>
              <a:tr h="272158">
                <a:tc>
                  <a:txBody>
                    <a:bodyPr/>
                    <a:lstStyle/>
                    <a:p>
                      <a:endParaRPr lang="nb-NO" sz="14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1841"/>
                  </a:ext>
                </a:extLst>
              </a:tr>
              <a:tr h="272158"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206881"/>
                  </a:ext>
                </a:extLst>
              </a:tr>
              <a:tr h="272158"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371802"/>
                  </a:ext>
                </a:extLst>
              </a:tr>
            </a:tbl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2D80331-5197-0FDE-A674-4B14670E3612}"/>
              </a:ext>
            </a:extLst>
          </p:cNvPr>
          <p:cNvSpPr txBox="1"/>
          <p:nvPr/>
        </p:nvSpPr>
        <p:spPr>
          <a:xfrm>
            <a:off x="6440594" y="1926726"/>
            <a:ext cx="35524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Virksomhetens viktigste innkjøp </a:t>
            </a:r>
          </a:p>
        </p:txBody>
      </p:sp>
      <p:graphicFrame>
        <p:nvGraphicFramePr>
          <p:cNvPr id="17" name="Tabell 4">
            <a:extLst>
              <a:ext uri="{FF2B5EF4-FFF2-40B4-BE49-F238E27FC236}">
                <a16:creationId xmlns:a16="http://schemas.microsoft.com/office/drawing/2014/main" id="{19B41B01-C0BC-E7DB-4ED5-ABA805855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701190"/>
              </p:ext>
            </p:extLst>
          </p:nvPr>
        </p:nvGraphicFramePr>
        <p:xfrm>
          <a:off x="6493147" y="4215849"/>
          <a:ext cx="3989439" cy="1737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66047">
                  <a:extLst>
                    <a:ext uri="{9D8B030D-6E8A-4147-A177-3AD203B41FA5}">
                      <a16:colId xmlns:a16="http://schemas.microsoft.com/office/drawing/2014/main" val="1781042586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val="4146221220"/>
                    </a:ext>
                  </a:extLst>
                </a:gridCol>
                <a:gridCol w="788275">
                  <a:extLst>
                    <a:ext uri="{9D8B030D-6E8A-4147-A177-3AD203B41FA5}">
                      <a16:colId xmlns:a16="http://schemas.microsoft.com/office/drawing/2014/main" val="397834091"/>
                    </a:ext>
                  </a:extLst>
                </a:gridCol>
              </a:tblGrid>
              <a:tr h="272158">
                <a:tc>
                  <a:txBody>
                    <a:bodyPr/>
                    <a:lstStyle/>
                    <a:p>
                      <a:r>
                        <a:rPr lang="nb-NO" sz="1400" b="0"/>
                        <a:t>Kategori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0"/>
                        <a:t>Klimafot-</a:t>
                      </a:r>
                    </a:p>
                    <a:p>
                      <a:r>
                        <a:rPr lang="nb-NO" sz="1400" b="0"/>
                        <a:t>avtrykk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0"/>
                        <a:t>% av totalen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338388"/>
                  </a:ext>
                </a:extLst>
              </a:tr>
              <a:tr h="272158">
                <a:tc>
                  <a:txBody>
                    <a:bodyPr/>
                    <a:lstStyle/>
                    <a:p>
                      <a:endParaRPr lang="nb-NO" sz="14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952144"/>
                  </a:ext>
                </a:extLst>
              </a:tr>
              <a:tr h="272158">
                <a:tc>
                  <a:txBody>
                    <a:bodyPr/>
                    <a:lstStyle/>
                    <a:p>
                      <a:endParaRPr lang="nb-NO" sz="14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1841"/>
                  </a:ext>
                </a:extLst>
              </a:tr>
              <a:tr h="272158"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206881"/>
                  </a:ext>
                </a:extLst>
              </a:tr>
              <a:tr h="272158"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371802"/>
                  </a:ext>
                </a:extLst>
              </a:tr>
            </a:tbl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98644AD7-8F3D-8955-9270-027FA1C06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234020"/>
              </p:ext>
            </p:extLst>
          </p:nvPr>
        </p:nvGraphicFramePr>
        <p:xfrm>
          <a:off x="1994596" y="3655783"/>
          <a:ext cx="2777101" cy="271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C4581F1-C288-A959-1DDA-88C62E2C4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568687"/>
              </p:ext>
            </p:extLst>
          </p:nvPr>
        </p:nvGraphicFramePr>
        <p:xfrm>
          <a:off x="908383" y="265457"/>
          <a:ext cx="10034337" cy="65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4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150675A2-698E-9ADE-AE0A-29A11CD196FF}"/>
              </a:ext>
            </a:extLst>
          </p:cNvPr>
          <p:cNvSpPr txBox="1"/>
          <p:nvPr/>
        </p:nvSpPr>
        <p:spPr>
          <a:xfrm>
            <a:off x="3132083" y="2009551"/>
            <a:ext cx="5770179" cy="406265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</a:t>
            </a:r>
          </a:p>
          <a:p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Visjon</a:t>
            </a:r>
            <a:r>
              <a:rPr lang="nb-NO" sz="1400" b="1" i="1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nb-NO" sz="1400" i="1">
                <a:latin typeface="Source Sans Pro" panose="020B0503030403020204" pitchFamily="34" charset="0"/>
                <a:ea typeface="Source Sans Pro" panose="020B0503030403020204" pitchFamily="34" charset="0"/>
              </a:rPr>
              <a:t>for anskaffelsesfunksjonen</a:t>
            </a:r>
          </a:p>
          <a:p>
            <a:endParaRPr lang="nb-NO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Hovedmål</a:t>
            </a:r>
            <a:r>
              <a:rPr lang="nb-NO" sz="1100" b="1" i="1">
                <a:latin typeface="Source Sans Pro" panose="020B0503030403020204" pitchFamily="34" charset="0"/>
                <a:ea typeface="Source Sans Pro" panose="020B0503030403020204" pitchFamily="34" charset="0"/>
              </a:rPr>
              <a:t>  </a:t>
            </a:r>
            <a:r>
              <a:rPr lang="nb-NO" sz="1400" i="1">
                <a:latin typeface="Source Sans Pro" panose="020B0503030403020204" pitchFamily="34" charset="0"/>
                <a:ea typeface="Source Sans Pro" panose="020B0503030403020204" pitchFamily="34" charset="0"/>
              </a:rPr>
              <a:t>for anskaffelsesfunksjonen</a:t>
            </a:r>
          </a:p>
          <a:p>
            <a:endParaRPr lang="nb-NO" sz="14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nb-NO" sz="1100" i="1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400" b="1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i="1"/>
          </a:p>
          <a:p>
            <a:endParaRPr lang="nb-NO" i="1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C56F7A1-30E9-EA33-32F7-854E831EB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948576"/>
              </p:ext>
            </p:extLst>
          </p:nvPr>
        </p:nvGraphicFramePr>
        <p:xfrm>
          <a:off x="908383" y="265457"/>
          <a:ext cx="10034337" cy="65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99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939A13D0-65F0-C02E-4D82-96FBEB8B8E30}"/>
              </a:ext>
            </a:extLst>
          </p:cNvPr>
          <p:cNvSpPr txBox="1"/>
          <p:nvPr/>
        </p:nvSpPr>
        <p:spPr>
          <a:xfrm>
            <a:off x="2568943" y="2020062"/>
            <a:ext cx="8057015" cy="80021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nb-NO" sz="1400" b="1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nb-NO" sz="1400" i="1"/>
              <a:t>Sett inn</a:t>
            </a:r>
          </a:p>
          <a:p>
            <a:endParaRPr lang="nb-NO" i="1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D331A56-1D50-9F59-1909-CFF68652F538}"/>
              </a:ext>
            </a:extLst>
          </p:cNvPr>
          <p:cNvSpPr txBox="1"/>
          <p:nvPr/>
        </p:nvSpPr>
        <p:spPr>
          <a:xfrm>
            <a:off x="915754" y="1435149"/>
            <a:ext cx="8057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Her illustrere  du at hovedmål og fokusområder  i anskaffelsesstrategien  bygger opp under virksomhetens overordnede mål.   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480D245-AAA2-C316-ACE7-AA6F4EE95570}"/>
              </a:ext>
            </a:extLst>
          </p:cNvPr>
          <p:cNvSpPr txBox="1"/>
          <p:nvPr/>
        </p:nvSpPr>
        <p:spPr>
          <a:xfrm>
            <a:off x="2513763" y="3651497"/>
            <a:ext cx="8238320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Sett inn hovedmål for  anskaffelsesstrategien sitt</a:t>
            </a:r>
          </a:p>
          <a:p>
            <a:endParaRPr lang="nb-NO" sz="12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i="1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3383301-8546-B8B0-322D-116304EEE7B7}"/>
              </a:ext>
            </a:extLst>
          </p:cNvPr>
          <p:cNvSpPr txBox="1"/>
          <p:nvPr/>
        </p:nvSpPr>
        <p:spPr>
          <a:xfrm>
            <a:off x="2568943" y="5129943"/>
            <a:ext cx="1908463" cy="461665"/>
          </a:xfrm>
          <a:prstGeom prst="rect">
            <a:avLst/>
          </a:prstGeom>
          <a:solidFill>
            <a:srgbClr val="0097AB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 kort</a:t>
            </a:r>
          </a:p>
          <a:p>
            <a:r>
              <a:rPr lang="nb-NO" sz="1200" i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Fokusområde 1)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49385DF-8F63-A6A5-15DD-543AC8241022}"/>
              </a:ext>
            </a:extLst>
          </p:cNvPr>
          <p:cNvSpPr txBox="1"/>
          <p:nvPr/>
        </p:nvSpPr>
        <p:spPr>
          <a:xfrm>
            <a:off x="641940" y="2075501"/>
            <a:ext cx="178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latin typeface="Source Sans Pro" panose="020B0503030403020204" pitchFamily="34" charset="0"/>
                <a:ea typeface="Source Sans Pro" panose="020B0503030403020204" pitchFamily="34" charset="0"/>
              </a:rPr>
              <a:t>Virksomhetens mål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071B421-C18E-BEBE-7C6E-AFCC79E2AE44}"/>
              </a:ext>
            </a:extLst>
          </p:cNvPr>
          <p:cNvSpPr txBox="1"/>
          <p:nvPr/>
        </p:nvSpPr>
        <p:spPr>
          <a:xfrm>
            <a:off x="728672" y="3847896"/>
            <a:ext cx="178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latin typeface="Source Sans Pro" panose="020B0503030403020204" pitchFamily="34" charset="0"/>
                <a:ea typeface="Source Sans Pro" panose="020B0503030403020204" pitchFamily="34" charset="0"/>
              </a:rPr>
              <a:t>Hovedmål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10EE14D-31BD-5E9B-A9EB-9D812C23A75E}"/>
              </a:ext>
            </a:extLst>
          </p:cNvPr>
          <p:cNvSpPr txBox="1"/>
          <p:nvPr/>
        </p:nvSpPr>
        <p:spPr>
          <a:xfrm>
            <a:off x="674825" y="5207006"/>
            <a:ext cx="178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latin typeface="Source Sans Pro" panose="020B0503030403020204" pitchFamily="34" charset="0"/>
                <a:ea typeface="Source Sans Pro" panose="020B0503030403020204" pitchFamily="34" charset="0"/>
              </a:rPr>
              <a:t>Fokusområder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07E5051-5FAB-EDA2-F8E1-151FF0DDDE29}"/>
              </a:ext>
            </a:extLst>
          </p:cNvPr>
          <p:cNvSpPr txBox="1"/>
          <p:nvPr/>
        </p:nvSpPr>
        <p:spPr>
          <a:xfrm>
            <a:off x="4593000" y="5129942"/>
            <a:ext cx="1908463" cy="461665"/>
          </a:xfrm>
          <a:prstGeom prst="rect">
            <a:avLst/>
          </a:prstGeom>
          <a:solidFill>
            <a:srgbClr val="0097AB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 kort</a:t>
            </a:r>
          </a:p>
          <a:p>
            <a:r>
              <a:rPr lang="nb-NO" sz="1200" i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Fokusområde 2)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13E0207-CC87-DC32-0615-D9E03103D090}"/>
              </a:ext>
            </a:extLst>
          </p:cNvPr>
          <p:cNvSpPr txBox="1"/>
          <p:nvPr/>
        </p:nvSpPr>
        <p:spPr>
          <a:xfrm>
            <a:off x="6652630" y="5129941"/>
            <a:ext cx="1908463" cy="461665"/>
          </a:xfrm>
          <a:prstGeom prst="rect">
            <a:avLst/>
          </a:prstGeom>
          <a:solidFill>
            <a:srgbClr val="0097AB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 kort</a:t>
            </a:r>
          </a:p>
          <a:p>
            <a:r>
              <a:rPr lang="nb-NO" sz="1200" i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Fokusområde  3)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85656D0D-9073-BE92-8CA1-0B77BC92E084}"/>
              </a:ext>
            </a:extLst>
          </p:cNvPr>
          <p:cNvSpPr txBox="1"/>
          <p:nvPr/>
        </p:nvSpPr>
        <p:spPr>
          <a:xfrm>
            <a:off x="8757327" y="5129941"/>
            <a:ext cx="1908463" cy="461665"/>
          </a:xfrm>
          <a:prstGeom prst="rect">
            <a:avLst/>
          </a:prstGeom>
          <a:solidFill>
            <a:srgbClr val="0097AB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 kort</a:t>
            </a:r>
          </a:p>
          <a:p>
            <a:r>
              <a:rPr lang="nb-NO" sz="1200" i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Fokusområde x)</a:t>
            </a:r>
          </a:p>
        </p:txBody>
      </p:sp>
      <p:sp>
        <p:nvSpPr>
          <p:cNvPr id="19" name="Pil: høyre 18">
            <a:extLst>
              <a:ext uri="{FF2B5EF4-FFF2-40B4-BE49-F238E27FC236}">
                <a16:creationId xmlns:a16="http://schemas.microsoft.com/office/drawing/2014/main" id="{4839E4EB-D6FE-DF98-4F0B-9F6B94288999}"/>
              </a:ext>
            </a:extLst>
          </p:cNvPr>
          <p:cNvSpPr/>
          <p:nvPr/>
        </p:nvSpPr>
        <p:spPr>
          <a:xfrm rot="16200000">
            <a:off x="9410754" y="4712657"/>
            <a:ext cx="468807" cy="132801"/>
          </a:xfrm>
          <a:prstGeom prst="rightArrow">
            <a:avLst/>
          </a:prstGeom>
          <a:solidFill>
            <a:srgbClr val="009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err="1"/>
          </a:p>
        </p:txBody>
      </p:sp>
      <p:sp>
        <p:nvSpPr>
          <p:cNvPr id="20" name="Pil: høyre 19">
            <a:extLst>
              <a:ext uri="{FF2B5EF4-FFF2-40B4-BE49-F238E27FC236}">
                <a16:creationId xmlns:a16="http://schemas.microsoft.com/office/drawing/2014/main" id="{1EFF1B0C-A771-4DF0-9ED8-CE765D419124}"/>
              </a:ext>
            </a:extLst>
          </p:cNvPr>
          <p:cNvSpPr/>
          <p:nvPr/>
        </p:nvSpPr>
        <p:spPr>
          <a:xfrm rot="16200000">
            <a:off x="6267059" y="3215206"/>
            <a:ext cx="468807" cy="132801"/>
          </a:xfrm>
          <a:prstGeom prst="rightArrow">
            <a:avLst/>
          </a:prstGeom>
          <a:solidFill>
            <a:srgbClr val="009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err="1"/>
          </a:p>
        </p:txBody>
      </p:sp>
      <p:sp>
        <p:nvSpPr>
          <p:cNvPr id="21" name="Pil: høyre 20">
            <a:extLst>
              <a:ext uri="{FF2B5EF4-FFF2-40B4-BE49-F238E27FC236}">
                <a16:creationId xmlns:a16="http://schemas.microsoft.com/office/drawing/2014/main" id="{D5313F29-6DBF-4F63-C370-75E5D02AD09C}"/>
              </a:ext>
            </a:extLst>
          </p:cNvPr>
          <p:cNvSpPr/>
          <p:nvPr/>
        </p:nvSpPr>
        <p:spPr>
          <a:xfrm rot="16200000">
            <a:off x="3306469" y="4716728"/>
            <a:ext cx="468807" cy="132801"/>
          </a:xfrm>
          <a:prstGeom prst="rightArrow">
            <a:avLst/>
          </a:prstGeom>
          <a:solidFill>
            <a:srgbClr val="009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err="1"/>
          </a:p>
        </p:txBody>
      </p:sp>
      <p:sp>
        <p:nvSpPr>
          <p:cNvPr id="22" name="Pil: høyre 21">
            <a:extLst>
              <a:ext uri="{FF2B5EF4-FFF2-40B4-BE49-F238E27FC236}">
                <a16:creationId xmlns:a16="http://schemas.microsoft.com/office/drawing/2014/main" id="{55911C02-5B70-1A22-9366-46AC67375B33}"/>
              </a:ext>
            </a:extLst>
          </p:cNvPr>
          <p:cNvSpPr/>
          <p:nvPr/>
        </p:nvSpPr>
        <p:spPr>
          <a:xfrm rot="16200000">
            <a:off x="5297084" y="4710580"/>
            <a:ext cx="468807" cy="132801"/>
          </a:xfrm>
          <a:prstGeom prst="rightArrow">
            <a:avLst/>
          </a:prstGeom>
          <a:solidFill>
            <a:srgbClr val="009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err="1"/>
          </a:p>
        </p:txBody>
      </p:sp>
      <p:sp>
        <p:nvSpPr>
          <p:cNvPr id="23" name="Pil: høyre 22">
            <a:extLst>
              <a:ext uri="{FF2B5EF4-FFF2-40B4-BE49-F238E27FC236}">
                <a16:creationId xmlns:a16="http://schemas.microsoft.com/office/drawing/2014/main" id="{E2FE95E3-43C6-1A91-F83E-81835B95B567}"/>
              </a:ext>
            </a:extLst>
          </p:cNvPr>
          <p:cNvSpPr/>
          <p:nvPr/>
        </p:nvSpPr>
        <p:spPr>
          <a:xfrm rot="16200000">
            <a:off x="7306057" y="4710580"/>
            <a:ext cx="468807" cy="132801"/>
          </a:xfrm>
          <a:prstGeom prst="rightArrow">
            <a:avLst/>
          </a:prstGeom>
          <a:solidFill>
            <a:srgbClr val="009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err="1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11688C6-8B28-17F7-F5E5-034498508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206250"/>
              </p:ext>
            </p:extLst>
          </p:nvPr>
        </p:nvGraphicFramePr>
        <p:xfrm>
          <a:off x="908383" y="265457"/>
          <a:ext cx="10034337" cy="65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58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EC606663-9645-2A7E-E0EA-7E16DD6AE30E}"/>
              </a:ext>
            </a:extLst>
          </p:cNvPr>
          <p:cNvSpPr txBox="1"/>
          <p:nvPr/>
        </p:nvSpPr>
        <p:spPr>
          <a:xfrm>
            <a:off x="915754" y="1435149"/>
            <a:ext cx="6034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hvert av fokusområdene  og  hvordan det  bidrar til  at  målet i strategien nås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0147FF3-BADB-2A55-2FB4-B857E5C092D4}"/>
              </a:ext>
            </a:extLst>
          </p:cNvPr>
          <p:cNvSpPr txBox="1"/>
          <p:nvPr/>
        </p:nvSpPr>
        <p:spPr>
          <a:xfrm>
            <a:off x="915754" y="2165546"/>
            <a:ext cx="9631377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 </a:t>
            </a:r>
          </a:p>
          <a:p>
            <a:r>
              <a:rPr lang="nb-NO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Fokusområde 1)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9188E3C-ADCC-70AC-1BCF-9023B2BC51F9}"/>
              </a:ext>
            </a:extLst>
          </p:cNvPr>
          <p:cNvSpPr txBox="1"/>
          <p:nvPr/>
        </p:nvSpPr>
        <p:spPr>
          <a:xfrm>
            <a:off x="915754" y="3172942"/>
            <a:ext cx="9631377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 </a:t>
            </a:r>
          </a:p>
          <a:p>
            <a:r>
              <a:rPr lang="nb-NO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Fokusområde 2)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69F5D2E-20B0-7522-8970-89BFA4CB8B39}"/>
              </a:ext>
            </a:extLst>
          </p:cNvPr>
          <p:cNvSpPr txBox="1"/>
          <p:nvPr/>
        </p:nvSpPr>
        <p:spPr>
          <a:xfrm>
            <a:off x="915754" y="4180338"/>
            <a:ext cx="9631377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 </a:t>
            </a:r>
          </a:p>
          <a:p>
            <a:r>
              <a:rPr lang="nb-NO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Fokusområde 3)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F1B2148-6985-FEE3-13E7-B3FDE651E0A6}"/>
              </a:ext>
            </a:extLst>
          </p:cNvPr>
          <p:cNvSpPr txBox="1"/>
          <p:nvPr/>
        </p:nvSpPr>
        <p:spPr>
          <a:xfrm>
            <a:off x="915754" y="5187734"/>
            <a:ext cx="9631377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 </a:t>
            </a:r>
          </a:p>
          <a:p>
            <a:r>
              <a:rPr lang="nb-NO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Fokusområde x)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B621232-EF63-90F6-E035-820A0382E1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1749474"/>
              </p:ext>
            </p:extLst>
          </p:nvPr>
        </p:nvGraphicFramePr>
        <p:xfrm>
          <a:off x="908383" y="265457"/>
          <a:ext cx="10034337" cy="65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829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2C51FE33-3618-3439-6B84-E823A1A7F930}"/>
              </a:ext>
            </a:extLst>
          </p:cNvPr>
          <p:cNvSpPr txBox="1"/>
          <p:nvPr/>
        </p:nvSpPr>
        <p:spPr>
          <a:xfrm>
            <a:off x="635114" y="2120988"/>
            <a:ext cx="4876800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</a:t>
            </a:r>
          </a:p>
          <a:p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Delmål 1</a:t>
            </a:r>
            <a:endParaRPr lang="nb-NO" sz="14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4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4E0CF91-A0E6-BC89-461A-2B062AD8F5D4}"/>
              </a:ext>
            </a:extLst>
          </p:cNvPr>
          <p:cNvSpPr txBox="1"/>
          <p:nvPr/>
        </p:nvSpPr>
        <p:spPr>
          <a:xfrm>
            <a:off x="6169573" y="2117517"/>
            <a:ext cx="4876800" cy="373948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prioriterte </a:t>
            </a:r>
          </a:p>
          <a:p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Tiltak </a:t>
            </a:r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i strategiperioden</a:t>
            </a:r>
          </a:p>
          <a:p>
            <a:endParaRPr lang="nb-NO" sz="12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nb-NO" sz="1200">
                <a:latin typeface="Source Sans Pro" panose="020B0503030403020204" pitchFamily="34" charset="0"/>
                <a:ea typeface="Source Sans Pro" panose="020B0503030403020204" pitchFamily="34" charset="0"/>
              </a:rPr>
              <a:t>1.1</a:t>
            </a:r>
          </a:p>
          <a:p>
            <a:r>
              <a:rPr lang="nb-NO" sz="1200">
                <a:latin typeface="Source Sans Pro" panose="020B0503030403020204" pitchFamily="34" charset="0"/>
                <a:ea typeface="Source Sans Pro" panose="020B0503030403020204" pitchFamily="34" charset="0"/>
              </a:rPr>
              <a:t>1.2</a:t>
            </a:r>
          </a:p>
          <a:p>
            <a:r>
              <a:rPr lang="nb-NO" sz="1200">
                <a:latin typeface="Source Sans Pro" panose="020B0503030403020204" pitchFamily="34" charset="0"/>
                <a:ea typeface="Source Sans Pro" panose="020B0503030403020204" pitchFamily="34" charset="0"/>
              </a:rPr>
              <a:t>1.3</a:t>
            </a:r>
          </a:p>
          <a:p>
            <a:r>
              <a:rPr lang="nb-NO" sz="1200">
                <a:latin typeface="Source Sans Pro" panose="020B0503030403020204" pitchFamily="34" charset="0"/>
                <a:ea typeface="Source Sans Pro" panose="020B0503030403020204" pitchFamily="34" charset="0"/>
              </a:rPr>
              <a:t>1.x</a:t>
            </a:r>
          </a:p>
          <a:p>
            <a:endParaRPr lang="nb-NO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1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400" b="1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i="1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A802F95-334B-75BC-4AEC-FA579B778B8E}"/>
              </a:ext>
            </a:extLst>
          </p:cNvPr>
          <p:cNvSpPr txBox="1"/>
          <p:nvPr/>
        </p:nvSpPr>
        <p:spPr>
          <a:xfrm>
            <a:off x="2881815" y="1248298"/>
            <a:ext cx="1736536" cy="277001"/>
          </a:xfrm>
          <a:prstGeom prst="rect">
            <a:avLst/>
          </a:prstGeom>
          <a:solidFill>
            <a:srgbClr val="0097AB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Fokusområde 1)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3A45CC7-B53E-87DB-AFA2-121C4F803C8E}"/>
              </a:ext>
            </a:extLst>
          </p:cNvPr>
          <p:cNvSpPr txBox="1"/>
          <p:nvPr/>
        </p:nvSpPr>
        <p:spPr>
          <a:xfrm>
            <a:off x="4851340" y="1234984"/>
            <a:ext cx="1736536" cy="277001"/>
          </a:xfrm>
          <a:prstGeom prst="rect">
            <a:avLst/>
          </a:prstGeom>
          <a:solidFill>
            <a:srgbClr val="CBDDE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Fokusområde 2)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ABF075D-B456-066A-E51B-759FADCA7349}"/>
              </a:ext>
            </a:extLst>
          </p:cNvPr>
          <p:cNvSpPr txBox="1"/>
          <p:nvPr/>
        </p:nvSpPr>
        <p:spPr>
          <a:xfrm>
            <a:off x="6875397" y="1248329"/>
            <a:ext cx="1627472" cy="276999"/>
          </a:xfrm>
          <a:prstGeom prst="rect">
            <a:avLst/>
          </a:prstGeom>
          <a:solidFill>
            <a:srgbClr val="CBDDE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Fokusområde  3)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483D23C-6A7E-7E9F-DA41-37E83127A108}"/>
              </a:ext>
            </a:extLst>
          </p:cNvPr>
          <p:cNvSpPr txBox="1"/>
          <p:nvPr/>
        </p:nvSpPr>
        <p:spPr>
          <a:xfrm>
            <a:off x="8790390" y="1261250"/>
            <a:ext cx="1736537" cy="276999"/>
          </a:xfrm>
          <a:prstGeom prst="rect">
            <a:avLst/>
          </a:prstGeom>
          <a:solidFill>
            <a:srgbClr val="CBDDE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Fokusområde x)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D0AACB3-02B6-4F16-353A-78CB91EA57EC}"/>
              </a:ext>
            </a:extLst>
          </p:cNvPr>
          <p:cNvSpPr txBox="1"/>
          <p:nvPr/>
        </p:nvSpPr>
        <p:spPr>
          <a:xfrm>
            <a:off x="635114" y="1600735"/>
            <a:ext cx="1041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Hver fokusområde kan ha ett eller flere delmål.  Her beskriver du hvert delmål, ønsket effekt, styringsparametere / </a:t>
            </a:r>
            <a:r>
              <a:rPr lang="nb-NO" sz="1200" i="1" err="1">
                <a:latin typeface="Source Sans Pro" panose="020B0503030403020204" pitchFamily="34" charset="0"/>
                <a:ea typeface="Source Sans Pro" panose="020B0503030403020204" pitchFamily="34" charset="0"/>
              </a:rPr>
              <a:t>KPI’er</a:t>
            </a:r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 som skal brukes til å måle effekten, resultatmål, tiltakene dere har valgt og risikofaktorer  knyttet til gjennomføring av tiltakene.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7E2D489-9EED-8940-D293-7D26D1417E30}"/>
              </a:ext>
            </a:extLst>
          </p:cNvPr>
          <p:cNvSpPr txBox="1"/>
          <p:nvPr/>
        </p:nvSpPr>
        <p:spPr>
          <a:xfrm>
            <a:off x="635114" y="3112947"/>
            <a:ext cx="4876800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</a:t>
            </a:r>
          </a:p>
          <a:p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Ønsket effekt</a:t>
            </a:r>
            <a:endParaRPr lang="nb-NO" sz="14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4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5517EE0-9F7F-A6FB-8AEB-49E8BAE0A739}"/>
              </a:ext>
            </a:extLst>
          </p:cNvPr>
          <p:cNvSpPr txBox="1"/>
          <p:nvPr/>
        </p:nvSpPr>
        <p:spPr>
          <a:xfrm>
            <a:off x="635114" y="4098382"/>
            <a:ext cx="4876800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</a:t>
            </a:r>
          </a:p>
          <a:p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Styringsparametere/KPI</a:t>
            </a:r>
            <a:endParaRPr lang="nb-NO" sz="14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4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84CC1E4-D954-3272-5065-DF42FA8E5B3A}"/>
              </a:ext>
            </a:extLst>
          </p:cNvPr>
          <p:cNvSpPr txBox="1"/>
          <p:nvPr/>
        </p:nvSpPr>
        <p:spPr>
          <a:xfrm>
            <a:off x="635114" y="5083817"/>
            <a:ext cx="4876800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tallfestede  </a:t>
            </a:r>
          </a:p>
          <a:p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Resultatmål</a:t>
            </a:r>
            <a:endParaRPr lang="nb-NO" sz="14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4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C2D4CA9-2E0D-8F58-B3B6-DACE4C7DEB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063771"/>
              </p:ext>
            </p:extLst>
          </p:nvPr>
        </p:nvGraphicFramePr>
        <p:xfrm>
          <a:off x="908383" y="265457"/>
          <a:ext cx="10034337" cy="65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52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2C51FE33-3618-3439-6B84-E823A1A7F930}"/>
              </a:ext>
            </a:extLst>
          </p:cNvPr>
          <p:cNvSpPr txBox="1"/>
          <p:nvPr/>
        </p:nvSpPr>
        <p:spPr>
          <a:xfrm>
            <a:off x="635114" y="2120988"/>
            <a:ext cx="4876800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</a:t>
            </a:r>
          </a:p>
          <a:p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Delmål 1</a:t>
            </a:r>
            <a:endParaRPr lang="nb-NO" sz="14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4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4E0CF91-A0E6-BC89-461A-2B062AD8F5D4}"/>
              </a:ext>
            </a:extLst>
          </p:cNvPr>
          <p:cNvSpPr txBox="1"/>
          <p:nvPr/>
        </p:nvSpPr>
        <p:spPr>
          <a:xfrm>
            <a:off x="6169573" y="2117517"/>
            <a:ext cx="4876800" cy="172354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</a:t>
            </a:r>
          </a:p>
          <a:p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Tiltak </a:t>
            </a:r>
            <a:r>
              <a:rPr lang="nb-NO" sz="12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virksomheten har  valgt for å oppfylle delmålet</a:t>
            </a:r>
            <a:endParaRPr lang="nb-NO" sz="12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2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nb-NO" sz="1200">
                <a:latin typeface="Source Sans Pro" panose="020B0503030403020204" pitchFamily="34" charset="0"/>
                <a:ea typeface="Source Sans Pro" panose="020B0503030403020204" pitchFamily="34" charset="0"/>
              </a:rPr>
              <a:t>1.1</a:t>
            </a:r>
          </a:p>
          <a:p>
            <a:r>
              <a:rPr lang="nb-NO" sz="1200">
                <a:latin typeface="Source Sans Pro" panose="020B0503030403020204" pitchFamily="34" charset="0"/>
                <a:ea typeface="Source Sans Pro" panose="020B0503030403020204" pitchFamily="34" charset="0"/>
              </a:rPr>
              <a:t>1.2</a:t>
            </a:r>
          </a:p>
          <a:p>
            <a:r>
              <a:rPr lang="nb-NO" sz="1200">
                <a:latin typeface="Source Sans Pro" panose="020B0503030403020204" pitchFamily="34" charset="0"/>
                <a:ea typeface="Source Sans Pro" panose="020B0503030403020204" pitchFamily="34" charset="0"/>
              </a:rPr>
              <a:t>1.3</a:t>
            </a:r>
          </a:p>
          <a:p>
            <a:r>
              <a:rPr lang="nb-NO" sz="1200">
                <a:latin typeface="Source Sans Pro" panose="020B0503030403020204" pitchFamily="34" charset="0"/>
                <a:ea typeface="Source Sans Pro" panose="020B0503030403020204" pitchFamily="34" charset="0"/>
              </a:rPr>
              <a:t>1.x</a:t>
            </a:r>
            <a:endParaRPr lang="nb-NO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A802F95-334B-75BC-4AEC-FA579B778B8E}"/>
              </a:ext>
            </a:extLst>
          </p:cNvPr>
          <p:cNvSpPr txBox="1"/>
          <p:nvPr/>
        </p:nvSpPr>
        <p:spPr>
          <a:xfrm>
            <a:off x="2881815" y="1248298"/>
            <a:ext cx="1736536" cy="277001"/>
          </a:xfrm>
          <a:prstGeom prst="rect">
            <a:avLst/>
          </a:prstGeom>
          <a:solidFill>
            <a:srgbClr val="CBDDE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Fokusområde 1)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3A45CC7-B53E-87DB-AFA2-121C4F803C8E}"/>
              </a:ext>
            </a:extLst>
          </p:cNvPr>
          <p:cNvSpPr txBox="1"/>
          <p:nvPr/>
        </p:nvSpPr>
        <p:spPr>
          <a:xfrm>
            <a:off x="4851340" y="1234984"/>
            <a:ext cx="1736536" cy="277001"/>
          </a:xfrm>
          <a:prstGeom prst="rect">
            <a:avLst/>
          </a:prstGeom>
          <a:solidFill>
            <a:srgbClr val="0097AB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Fokusområde 2)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ABF075D-B456-066A-E51B-759FADCA7349}"/>
              </a:ext>
            </a:extLst>
          </p:cNvPr>
          <p:cNvSpPr txBox="1"/>
          <p:nvPr/>
        </p:nvSpPr>
        <p:spPr>
          <a:xfrm>
            <a:off x="6875397" y="1248329"/>
            <a:ext cx="1627472" cy="276999"/>
          </a:xfrm>
          <a:prstGeom prst="rect">
            <a:avLst/>
          </a:prstGeom>
          <a:solidFill>
            <a:srgbClr val="CBDDE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Fokusområde  3)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483D23C-6A7E-7E9F-DA41-37E83127A108}"/>
              </a:ext>
            </a:extLst>
          </p:cNvPr>
          <p:cNvSpPr txBox="1"/>
          <p:nvPr/>
        </p:nvSpPr>
        <p:spPr>
          <a:xfrm>
            <a:off x="8790390" y="1261250"/>
            <a:ext cx="1736537" cy="276999"/>
          </a:xfrm>
          <a:prstGeom prst="rect">
            <a:avLst/>
          </a:prstGeom>
          <a:solidFill>
            <a:srgbClr val="CBDDE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Fokusområde x)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D0AACB3-02B6-4F16-353A-78CB91EA57EC}"/>
              </a:ext>
            </a:extLst>
          </p:cNvPr>
          <p:cNvSpPr txBox="1"/>
          <p:nvPr/>
        </p:nvSpPr>
        <p:spPr>
          <a:xfrm>
            <a:off x="635114" y="1600735"/>
            <a:ext cx="1041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Hvert </a:t>
            </a:r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fokusområde kan ha ett eller flere delmål.  Her beskriver du hvert delmål, ønsket effekt, styringsparametere / </a:t>
            </a:r>
            <a:r>
              <a:rPr lang="nb-NO" sz="1200" i="1" err="1">
                <a:latin typeface="Source Sans Pro" panose="020B0503030403020204" pitchFamily="34" charset="0"/>
                <a:ea typeface="Source Sans Pro" panose="020B0503030403020204" pitchFamily="34" charset="0"/>
              </a:rPr>
              <a:t>KPI’er</a:t>
            </a:r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 som skal brukes til å måle effekten, resultatmål, tiltakene dere har valgt og risikofaktorer  knyttet til gjennomføring av tiltakene.</a:t>
            </a:r>
            <a:r>
              <a:rPr lang="nb-NO" sz="12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endParaRPr lang="nb-NO" sz="12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7E2D489-9EED-8940-D293-7D26D1417E30}"/>
              </a:ext>
            </a:extLst>
          </p:cNvPr>
          <p:cNvSpPr txBox="1"/>
          <p:nvPr/>
        </p:nvSpPr>
        <p:spPr>
          <a:xfrm>
            <a:off x="635114" y="3112947"/>
            <a:ext cx="4876800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</a:t>
            </a:r>
          </a:p>
          <a:p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Ønsket effekt</a:t>
            </a:r>
            <a:endParaRPr lang="nb-NO" sz="14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4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5517EE0-9F7F-A6FB-8AEB-49E8BAE0A739}"/>
              </a:ext>
            </a:extLst>
          </p:cNvPr>
          <p:cNvSpPr txBox="1"/>
          <p:nvPr/>
        </p:nvSpPr>
        <p:spPr>
          <a:xfrm>
            <a:off x="635114" y="4098382"/>
            <a:ext cx="4876800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</a:t>
            </a:r>
          </a:p>
          <a:p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Styringsparametere/KPI</a:t>
            </a:r>
            <a:endParaRPr lang="nb-NO" sz="14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4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84CC1E4-D954-3272-5065-DF42FA8E5B3A}"/>
              </a:ext>
            </a:extLst>
          </p:cNvPr>
          <p:cNvSpPr txBox="1"/>
          <p:nvPr/>
        </p:nvSpPr>
        <p:spPr>
          <a:xfrm>
            <a:off x="635114" y="5083817"/>
            <a:ext cx="4876800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 det konkrete ambisjonsnivået ved å tallfeste  </a:t>
            </a:r>
          </a:p>
          <a:p>
            <a:r>
              <a:rPr lang="nb-NO" sz="1600" b="1">
                <a:latin typeface="Source Sans Pro" panose="020B0503030403020204" pitchFamily="34" charset="0"/>
                <a:ea typeface="Source Sans Pro" panose="020B0503030403020204" pitchFamily="34" charset="0"/>
              </a:rPr>
              <a:t>Resultatmål</a:t>
            </a:r>
            <a:endParaRPr lang="nb-NO" sz="14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b-NO" sz="14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F39BCCF-59E2-873C-D9C6-612C97C34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826942"/>
              </p:ext>
            </p:extLst>
          </p:nvPr>
        </p:nvGraphicFramePr>
        <p:xfrm>
          <a:off x="908383" y="265457"/>
          <a:ext cx="10034337" cy="65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7066B65F-E89B-19E1-3640-0BC5ED5A5F07}"/>
              </a:ext>
            </a:extLst>
          </p:cNvPr>
          <p:cNvSpPr txBox="1"/>
          <p:nvPr/>
        </p:nvSpPr>
        <p:spPr>
          <a:xfrm>
            <a:off x="6169573" y="4114747"/>
            <a:ext cx="4876800" cy="172354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nb-NO" sz="12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Her beskriver du</a:t>
            </a:r>
          </a:p>
          <a:p>
            <a:r>
              <a:rPr lang="nb-NO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Risikofaktorer  </a:t>
            </a:r>
            <a:r>
              <a:rPr lang="nb-NO" sz="12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som er knyttet til gjennomføring av tiltakene</a:t>
            </a:r>
          </a:p>
          <a:p>
            <a:endParaRPr lang="nb-NO" sz="1200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nb-NO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1.1</a:t>
            </a:r>
          </a:p>
          <a:p>
            <a:r>
              <a:rPr lang="nb-NO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1.2</a:t>
            </a:r>
          </a:p>
          <a:p>
            <a:r>
              <a:rPr lang="nb-NO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1.3</a:t>
            </a:r>
          </a:p>
          <a:p>
            <a:r>
              <a:rPr lang="nb-NO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1.x</a:t>
            </a:r>
          </a:p>
          <a:p>
            <a:endParaRPr lang="nb-NO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-farger med mørk blå">
      <a:dk1>
        <a:srgbClr val="000000"/>
      </a:dk1>
      <a:lt1>
        <a:srgbClr val="FFFFFF"/>
      </a:lt1>
      <a:dk2>
        <a:srgbClr val="012A4C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PP-mal-DFØ-4" id="{A3B289D5-C212-4060-B558-CB2F623F4E1A}" vid="{4797F2A0-F43A-445B-9C31-C040EC0BA0B5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37D64B8-36B2-4243-B8A9-6D5F5F474809}">
  <we:reference id="wa104380506" version="1.3.0.0" store="nb-NO" storeType="OMEX"/>
  <we:alternateReferences>
    <we:reference id="wa104380506" version="1.3.0.0" store="WA10438050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ECCAD850F1BD448DB75092B247B3E7" ma:contentTypeVersion="18" ma:contentTypeDescription="Opprett et nytt dokument." ma:contentTypeScope="" ma:versionID="2a2ee7ce4e6c81c118876d6fa18e9e43">
  <xsd:schema xmlns:xsd="http://www.w3.org/2001/XMLSchema" xmlns:xs="http://www.w3.org/2001/XMLSchema" xmlns:p="http://schemas.microsoft.com/office/2006/metadata/properties" xmlns:ns2="cdb96032-7ba7-4934-9f17-7414fd47aa97" xmlns:ns3="cb012662-f4c3-47c7-8dea-c6d0492350c8" targetNamespace="http://schemas.microsoft.com/office/2006/metadata/properties" ma:root="true" ma:fieldsID="52dc982042fb44e269a7d8e3f2bb8125" ns2:_="" ns3:_="">
    <xsd:import namespace="cdb96032-7ba7-4934-9f17-7414fd47aa97"/>
    <xsd:import namespace="cb012662-f4c3-47c7-8dea-c6d0492350c8"/>
    <xsd:element name="properties">
      <xsd:complexType>
        <xsd:sequence>
          <xsd:element name="documentManagement">
            <xsd:complexType>
              <xsd:all>
                <xsd:element ref="ns2:j25543a5815d485da9a5e0773ad762e9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96032-7ba7-4934-9f17-7414fd47aa97" elementFormDefault="qualified">
    <xsd:import namespace="http://schemas.microsoft.com/office/2006/documentManagement/types"/>
    <xsd:import namespace="http://schemas.microsoft.com/office/infopath/2007/PartnerControls"/>
    <xsd:element name="j25543a5815d485da9a5e0773ad762e9" ma:index="9" nillable="true" ma:taxonomy="true" ma:internalName="j25543a5815d485da9a5e0773ad762e9" ma:taxonomyFieldName="GtProjectPhase" ma:displayName="Fase" ma:fieldId="{325543a5-815d-485d-a9a5-e0773ad762e9}" ma:sspId="eb0be57b-a27d-473a-a780-396a80130851" ma:termSetId="abcfc9d9-a263-4abb-8234-be973c4625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5c55b40-0b1b-4aaf-a8fb-19ff93768c1c}" ma:internalName="TaxCatchAll" ma:showField="CatchAllData" ma:web="cdb96032-7ba7-4934-9f17-7414fd47aa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12662-f4c3-47c7-8dea-c6d0492350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emerkelapper" ma:readOnly="false" ma:fieldId="{5cf76f15-5ced-4ddc-b409-7134ff3c332f}" ma:taxonomyMulti="true" ma:sspId="eb0be57b-a27d-473a-a780-396a801308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25543a5815d485da9a5e0773ad762e9 xmlns="cdb96032-7ba7-4934-9f17-7414fd47aa97">
      <Terms xmlns="http://schemas.microsoft.com/office/infopath/2007/PartnerControls"/>
    </j25543a5815d485da9a5e0773ad762e9>
    <lcf76f155ced4ddcb4097134ff3c332f xmlns="cb012662-f4c3-47c7-8dea-c6d0492350c8">
      <Terms xmlns="http://schemas.microsoft.com/office/infopath/2007/PartnerControls"/>
    </lcf76f155ced4ddcb4097134ff3c332f>
    <TaxCatchAll xmlns="cdb96032-7ba7-4934-9f17-7414fd47aa97" xsi:nil="true"/>
    <SharedWithUsers xmlns="cdb96032-7ba7-4934-9f17-7414fd47aa97">
      <UserInfo>
        <DisplayName>Siv Helén Egelund Gjerstad</DisplayName>
        <AccountId>20</AccountId>
        <AccountType/>
      </UserInfo>
      <UserInfo>
        <DisplayName>Terese Aas</DisplayName>
        <AccountId>246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02221D0-A9FD-4E53-BD6B-030D73BBF3E2}">
  <ds:schemaRefs>
    <ds:schemaRef ds:uri="cb012662-f4c3-47c7-8dea-c6d0492350c8"/>
    <ds:schemaRef ds:uri="cdb96032-7ba7-4934-9f17-7414fd47aa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A086C8C-FB98-4C31-93B5-1D7EDDDFF3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AB6F3D-CCE8-4463-B14E-B36E15E55A9A}">
  <ds:schemaRefs>
    <ds:schemaRef ds:uri="cb012662-f4c3-47c7-8dea-c6d0492350c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cdb96032-7ba7-4934-9f17-7414fd47aa9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PP-mal-DFØ-4 ver 01</Template>
  <TotalTime>1</TotalTime>
  <Words>592</Words>
  <Application>Microsoft Office PowerPoint</Application>
  <PresentationFormat>Widescreen</PresentationFormat>
  <Paragraphs>272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Arial Regular</vt:lpstr>
      <vt:lpstr>Source Sans Pro</vt:lpstr>
      <vt:lpstr>System Font Regular</vt:lpstr>
      <vt:lpstr>DFØ ppt mal</vt:lpstr>
      <vt:lpstr> mal Anskaffelsesstrategi </vt:lpstr>
      <vt:lpstr>  Virksomhet  Anskaffelsesstrategi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Dette er forsiden</dc:title>
  <dc:creator>Anna Katrine Asprem Hvardal</dc:creator>
  <dc:description>template by officeconsult.no</dc:description>
  <cp:lastModifiedBy>Terese Aas</cp:lastModifiedBy>
  <cp:revision>3</cp:revision>
  <cp:lastPrinted>2023-10-16T12:50:11Z</cp:lastPrinted>
  <dcterms:created xsi:type="dcterms:W3CDTF">2023-10-06T07:27:03Z</dcterms:created>
  <dcterms:modified xsi:type="dcterms:W3CDTF">2023-11-09T15:16:04Z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ContentTypeId">
    <vt:lpwstr>0x01010010ECCAD850F1BD448DB75092B247B3E7</vt:lpwstr>
  </property>
  <property fmtid="{D5CDD505-2E9C-101B-9397-08002B2CF9AE}" pid="4" name="MSIP_Label_8bb0167d-908e-4a65-8442-c47631123900_Enabled">
    <vt:lpwstr>true</vt:lpwstr>
  </property>
  <property fmtid="{D5CDD505-2E9C-101B-9397-08002B2CF9AE}" pid="5" name="MSIP_Label_8bb0167d-908e-4a65-8442-c47631123900_SetDate">
    <vt:lpwstr>2021-01-04T12:01:41Z</vt:lpwstr>
  </property>
  <property fmtid="{D5CDD505-2E9C-101B-9397-08002B2CF9AE}" pid="6" name="MSIP_Label_8bb0167d-908e-4a65-8442-c47631123900_Method">
    <vt:lpwstr>Privileged</vt:lpwstr>
  </property>
  <property fmtid="{D5CDD505-2E9C-101B-9397-08002B2CF9AE}" pid="7" name="MSIP_Label_8bb0167d-908e-4a65-8442-c47631123900_Name">
    <vt:lpwstr>Offentlig</vt:lpwstr>
  </property>
  <property fmtid="{D5CDD505-2E9C-101B-9397-08002B2CF9AE}" pid="8" name="MSIP_Label_8bb0167d-908e-4a65-8442-c47631123900_SiteId">
    <vt:lpwstr>1a91f966-247e-497b-bee6-09072f7ea02a</vt:lpwstr>
  </property>
  <property fmtid="{D5CDD505-2E9C-101B-9397-08002B2CF9AE}" pid="9" name="MSIP_Label_8bb0167d-908e-4a65-8442-c47631123900_ActionId">
    <vt:lpwstr>919b8d8b-725d-457a-b0e6-90703158446f</vt:lpwstr>
  </property>
  <property fmtid="{D5CDD505-2E9C-101B-9397-08002B2CF9AE}" pid="10" name="MSIP_Label_8bb0167d-908e-4a65-8442-c47631123900_ContentBits">
    <vt:lpwstr>0</vt:lpwstr>
  </property>
  <property fmtid="{D5CDD505-2E9C-101B-9397-08002B2CF9AE}" pid="11" name="MediaServiceImageTags">
    <vt:lpwstr/>
  </property>
  <property fmtid="{D5CDD505-2E9C-101B-9397-08002B2CF9AE}" pid="12" name="GtProjectPhase">
    <vt:lpwstr/>
  </property>
</Properties>
</file>