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4v" ContentType="video/mp4"/>
  <Default Extension="mp4" ContentType="video/mp4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7" r:id="rId5"/>
  </p:sldMasterIdLst>
  <p:notesMasterIdLst>
    <p:notesMasterId r:id="rId14"/>
  </p:notesMasterIdLst>
  <p:sldIdLst>
    <p:sldId id="270" r:id="rId6"/>
    <p:sldId id="399" r:id="rId7"/>
    <p:sldId id="400" r:id="rId8"/>
    <p:sldId id="331" r:id="rId9"/>
    <p:sldId id="334" r:id="rId10"/>
    <p:sldId id="332" r:id="rId11"/>
    <p:sldId id="333" r:id="rId12"/>
    <p:sldId id="269" r:id="rId13"/>
  </p:sldIdLst>
  <p:sldSz cx="16254413" cy="9144000"/>
  <p:notesSz cx="6858000" cy="9144000"/>
  <p:defaultTextStyle>
    <a:defPPr>
      <a:defRPr lang="nb-NO"/>
    </a:defPPr>
    <a:lvl1pPr marL="0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1pPr>
    <a:lvl2pPr marL="574975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2pPr>
    <a:lvl3pPr marL="114994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3pPr>
    <a:lvl4pPr marL="172492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4pPr>
    <a:lvl5pPr marL="2299899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5pPr>
    <a:lvl6pPr marL="2874874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6pPr>
    <a:lvl7pPr marL="344984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7pPr>
    <a:lvl8pPr marL="4024823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8pPr>
    <a:lvl9pPr marL="4599798" algn="l" defTabSz="1149949" rtl="0" eaLnBrk="1" latinLnBrk="0" hangingPunct="1">
      <a:defRPr sz="2264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AAAB2A-2DA2-4108-A94B-3255060C43C5}" v="181" dt="2018-10-25T08:45:43.78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71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rdstrand, Birgit Enger" userId="15ada9e1-782d-4f54-a143-ebbb252d6ab6" providerId="ADAL" clId="{20AAAB2A-2DA2-4108-A94B-3255060C43C5}"/>
    <pc:docChg chg="undo custSel addSld delSld modSld">
      <pc:chgData name="Nordstrand, Birgit Enger" userId="15ada9e1-782d-4f54-a143-ebbb252d6ab6" providerId="ADAL" clId="{20AAAB2A-2DA2-4108-A94B-3255060C43C5}" dt="2018-10-25T08:45:43.789" v="180" actId="1076"/>
      <pc:docMkLst>
        <pc:docMk/>
      </pc:docMkLst>
      <pc:sldChg chg="addSp delSp modSp">
        <pc:chgData name="Nordstrand, Birgit Enger" userId="15ada9e1-782d-4f54-a143-ebbb252d6ab6" providerId="ADAL" clId="{20AAAB2A-2DA2-4108-A94B-3255060C43C5}" dt="2018-10-25T08:41:18.443" v="120" actId="20577"/>
        <pc:sldMkLst>
          <pc:docMk/>
          <pc:sldMk cId="0" sldId="331"/>
        </pc:sldMkLst>
        <pc:spChg chg="mod">
          <ac:chgData name="Nordstrand, Birgit Enger" userId="15ada9e1-782d-4f54-a143-ebbb252d6ab6" providerId="ADAL" clId="{20AAAB2A-2DA2-4108-A94B-3255060C43C5}" dt="2018-10-25T08:41:18.443" v="120" actId="20577"/>
          <ac:spMkLst>
            <pc:docMk/>
            <pc:sldMk cId="0" sldId="331"/>
            <ac:spMk id="2" creationId="{00000000-0000-0000-0000-000000000000}"/>
          </ac:spMkLst>
        </pc:spChg>
        <pc:spChg chg="mod">
          <ac:chgData name="Nordstrand, Birgit Enger" userId="15ada9e1-782d-4f54-a143-ebbb252d6ab6" providerId="ADAL" clId="{20AAAB2A-2DA2-4108-A94B-3255060C43C5}" dt="2018-10-25T08:41:09.994" v="105" actId="14100"/>
          <ac:spMkLst>
            <pc:docMk/>
            <pc:sldMk cId="0" sldId="331"/>
            <ac:spMk id="31" creationId="{F9790CFF-D111-4438-9C1B-B3FD0D2CC753}"/>
          </ac:spMkLst>
        </pc:spChg>
        <pc:picChg chg="del">
          <ac:chgData name="Nordstrand, Birgit Enger" userId="15ada9e1-782d-4f54-a143-ebbb252d6ab6" providerId="ADAL" clId="{20AAAB2A-2DA2-4108-A94B-3255060C43C5}" dt="2018-10-25T08:40:47.144" v="100" actId="478"/>
          <ac:picMkLst>
            <pc:docMk/>
            <pc:sldMk cId="0" sldId="331"/>
            <ac:picMk id="6" creationId="{00446031-A6C2-4323-8ED3-2D79C2FBF992}"/>
          </ac:picMkLst>
        </pc:picChg>
        <pc:picChg chg="add mod ord">
          <ac:chgData name="Nordstrand, Birgit Enger" userId="15ada9e1-782d-4f54-a143-ebbb252d6ab6" providerId="ADAL" clId="{20AAAB2A-2DA2-4108-A94B-3255060C43C5}" dt="2018-10-25T08:40:53.890" v="102" actId="167"/>
          <ac:picMkLst>
            <pc:docMk/>
            <pc:sldMk cId="0" sldId="331"/>
            <ac:picMk id="8" creationId="{0335C839-ECB5-4395-926D-604B6EDA3C88}"/>
          </ac:picMkLst>
        </pc:picChg>
      </pc:sldChg>
      <pc:sldChg chg="addSp delSp modSp">
        <pc:chgData name="Nordstrand, Birgit Enger" userId="15ada9e1-782d-4f54-a143-ebbb252d6ab6" providerId="ADAL" clId="{20AAAB2A-2DA2-4108-A94B-3255060C43C5}" dt="2018-10-25T08:45:26.660" v="177"/>
        <pc:sldMkLst>
          <pc:docMk/>
          <pc:sldMk cId="0" sldId="332"/>
        </pc:sldMkLst>
        <pc:spChg chg="mod">
          <ac:chgData name="Nordstrand, Birgit Enger" userId="15ada9e1-782d-4f54-a143-ebbb252d6ab6" providerId="ADAL" clId="{20AAAB2A-2DA2-4108-A94B-3255060C43C5}" dt="2018-10-25T08:42:06.306" v="145" actId="1038"/>
          <ac:spMkLst>
            <pc:docMk/>
            <pc:sldMk cId="0" sldId="332"/>
            <ac:spMk id="8" creationId="{9CFFACC8-17EE-4B39-A591-AD8E4FACA928}"/>
          </ac:spMkLst>
        </pc:spChg>
        <pc:spChg chg="mod">
          <ac:chgData name="Nordstrand, Birgit Enger" userId="15ada9e1-782d-4f54-a143-ebbb252d6ab6" providerId="ADAL" clId="{20AAAB2A-2DA2-4108-A94B-3255060C43C5}" dt="2018-10-25T08:45:26.660" v="177"/>
          <ac:spMkLst>
            <pc:docMk/>
            <pc:sldMk cId="0" sldId="332"/>
            <ac:spMk id="11" creationId="{D26D63D7-5B6F-4A89-8AD4-C3C790BEB4EF}"/>
          </ac:spMkLst>
        </pc:spChg>
        <pc:picChg chg="del">
          <ac:chgData name="Nordstrand, Birgit Enger" userId="15ada9e1-782d-4f54-a143-ebbb252d6ab6" providerId="ADAL" clId="{20AAAB2A-2DA2-4108-A94B-3255060C43C5}" dt="2018-10-25T08:41:42.940" v="127" actId="478"/>
          <ac:picMkLst>
            <pc:docMk/>
            <pc:sldMk cId="0" sldId="332"/>
            <ac:picMk id="7" creationId="{02E83ADD-1F2A-4FEA-9A23-EDDA5AEF838D}"/>
          </ac:picMkLst>
        </pc:picChg>
        <pc:picChg chg="add mod ord">
          <ac:chgData name="Nordstrand, Birgit Enger" userId="15ada9e1-782d-4f54-a143-ebbb252d6ab6" providerId="ADAL" clId="{20AAAB2A-2DA2-4108-A94B-3255060C43C5}" dt="2018-10-25T08:41:59.059" v="133" actId="1076"/>
          <ac:picMkLst>
            <pc:docMk/>
            <pc:sldMk cId="0" sldId="332"/>
            <ac:picMk id="9" creationId="{67A326CA-6E5B-460E-B4C2-4DD7D0F742E7}"/>
          </ac:picMkLst>
        </pc:picChg>
      </pc:sldChg>
      <pc:sldChg chg="addSp delSp modSp">
        <pc:chgData name="Nordstrand, Birgit Enger" userId="15ada9e1-782d-4f54-a143-ebbb252d6ab6" providerId="ADAL" clId="{20AAAB2A-2DA2-4108-A94B-3255060C43C5}" dt="2018-10-25T08:45:18.365" v="176" actId="20577"/>
        <pc:sldMkLst>
          <pc:docMk/>
          <pc:sldMk cId="0" sldId="333"/>
        </pc:sldMkLst>
        <pc:spChg chg="mod ord">
          <ac:chgData name="Nordstrand, Birgit Enger" userId="15ada9e1-782d-4f54-a143-ebbb252d6ab6" providerId="ADAL" clId="{20AAAB2A-2DA2-4108-A94B-3255060C43C5}" dt="2018-10-25T08:45:07.628" v="169" actId="1038"/>
          <ac:spMkLst>
            <pc:docMk/>
            <pc:sldMk cId="0" sldId="333"/>
            <ac:spMk id="8" creationId="{01C27D19-734E-4407-BE35-4F989E88BCA8}"/>
          </ac:spMkLst>
        </pc:spChg>
        <pc:spChg chg="mod">
          <ac:chgData name="Nordstrand, Birgit Enger" userId="15ada9e1-782d-4f54-a143-ebbb252d6ab6" providerId="ADAL" clId="{20AAAB2A-2DA2-4108-A94B-3255060C43C5}" dt="2018-10-25T08:45:18.365" v="176" actId="20577"/>
          <ac:spMkLst>
            <pc:docMk/>
            <pc:sldMk cId="0" sldId="333"/>
            <ac:spMk id="11" creationId="{535924C8-E1EB-4276-8072-7833D0D6206C}"/>
          </ac:spMkLst>
        </pc:spChg>
        <pc:picChg chg="add mod">
          <ac:chgData name="Nordstrand, Birgit Enger" userId="15ada9e1-782d-4f54-a143-ebbb252d6ab6" providerId="ADAL" clId="{20AAAB2A-2DA2-4108-A94B-3255060C43C5}" dt="2018-10-25T08:45:00.625" v="151" actId="1076"/>
          <ac:picMkLst>
            <pc:docMk/>
            <pc:sldMk cId="0" sldId="333"/>
            <ac:picMk id="6" creationId="{88BB91B4-08A8-4EDC-8A56-EF58BEE35C92}"/>
          </ac:picMkLst>
        </pc:picChg>
        <pc:picChg chg="del">
          <ac:chgData name="Nordstrand, Birgit Enger" userId="15ada9e1-782d-4f54-a143-ebbb252d6ab6" providerId="ADAL" clId="{20AAAB2A-2DA2-4108-A94B-3255060C43C5}" dt="2018-10-25T08:42:12.903" v="146" actId="478"/>
          <ac:picMkLst>
            <pc:docMk/>
            <pc:sldMk cId="0" sldId="333"/>
            <ac:picMk id="7" creationId="{B64F62E5-EC41-4865-B7E9-FA1C7CEC596B}"/>
          </ac:picMkLst>
        </pc:picChg>
      </pc:sldChg>
      <pc:sldChg chg="addSp delSp modSp">
        <pc:chgData name="Nordstrand, Birgit Enger" userId="15ada9e1-782d-4f54-a143-ebbb252d6ab6" providerId="ADAL" clId="{20AAAB2A-2DA2-4108-A94B-3255060C43C5}" dt="2018-10-25T08:45:29.071" v="178"/>
        <pc:sldMkLst>
          <pc:docMk/>
          <pc:sldMk cId="0" sldId="334"/>
        </pc:sldMkLst>
        <pc:spChg chg="mod">
          <ac:chgData name="Nordstrand, Birgit Enger" userId="15ada9e1-782d-4f54-a143-ebbb252d6ab6" providerId="ADAL" clId="{20AAAB2A-2DA2-4108-A94B-3255060C43C5}" dt="2018-10-25T08:41:38.470" v="126" actId="1076"/>
          <ac:spMkLst>
            <pc:docMk/>
            <pc:sldMk cId="0" sldId="334"/>
            <ac:spMk id="8" creationId="{5A19CB38-08A5-4847-B5D1-C043B1B11A25}"/>
          </ac:spMkLst>
        </pc:spChg>
        <pc:spChg chg="mod">
          <ac:chgData name="Nordstrand, Birgit Enger" userId="15ada9e1-782d-4f54-a143-ebbb252d6ab6" providerId="ADAL" clId="{20AAAB2A-2DA2-4108-A94B-3255060C43C5}" dt="2018-10-25T08:45:29.071" v="178"/>
          <ac:spMkLst>
            <pc:docMk/>
            <pc:sldMk cId="0" sldId="334"/>
            <ac:spMk id="11" creationId="{8135F1D7-9707-4D56-BF01-132A51436095}"/>
          </ac:spMkLst>
        </pc:spChg>
        <pc:picChg chg="add del">
          <ac:chgData name="Nordstrand, Birgit Enger" userId="15ada9e1-782d-4f54-a143-ebbb252d6ab6" providerId="ADAL" clId="{20AAAB2A-2DA2-4108-A94B-3255060C43C5}" dt="2018-10-25T08:41:28.807" v="123"/>
          <ac:picMkLst>
            <pc:docMk/>
            <pc:sldMk cId="0" sldId="334"/>
            <ac:picMk id="6" creationId="{F972435B-4567-48A5-8E9A-5B79340E2F88}"/>
          </ac:picMkLst>
        </pc:picChg>
        <pc:picChg chg="del">
          <ac:chgData name="Nordstrand, Birgit Enger" userId="15ada9e1-782d-4f54-a143-ebbb252d6ab6" providerId="ADAL" clId="{20AAAB2A-2DA2-4108-A94B-3255060C43C5}" dt="2018-10-25T08:41:24.789" v="121" actId="478"/>
          <ac:picMkLst>
            <pc:docMk/>
            <pc:sldMk cId="0" sldId="334"/>
            <ac:picMk id="7" creationId="{16FACA3F-B410-46B7-82F5-EC719D135EEB}"/>
          </ac:picMkLst>
        </pc:picChg>
        <pc:picChg chg="add ord">
          <ac:chgData name="Nordstrand, Birgit Enger" userId="15ada9e1-782d-4f54-a143-ebbb252d6ab6" providerId="ADAL" clId="{20AAAB2A-2DA2-4108-A94B-3255060C43C5}" dt="2018-10-25T08:41:32.842" v="125" actId="167"/>
          <ac:picMkLst>
            <pc:docMk/>
            <pc:sldMk cId="0" sldId="334"/>
            <ac:picMk id="9" creationId="{666BAD6D-A7C0-465C-B506-7612A23A962D}"/>
          </ac:picMkLst>
        </pc:picChg>
      </pc:sldChg>
      <pc:sldChg chg="addSp modSp add del">
        <pc:chgData name="Nordstrand, Birgit Enger" userId="15ada9e1-782d-4f54-a143-ebbb252d6ab6" providerId="ADAL" clId="{20AAAB2A-2DA2-4108-A94B-3255060C43C5}" dt="2018-10-25T08:39:01.057" v="80" actId="164"/>
        <pc:sldMkLst>
          <pc:docMk/>
          <pc:sldMk cId="1150786553" sldId="399"/>
        </pc:sldMkLst>
        <pc:spChg chg="add mod">
          <ac:chgData name="Nordstrand, Birgit Enger" userId="15ada9e1-782d-4f54-a143-ebbb252d6ab6" providerId="ADAL" clId="{20AAAB2A-2DA2-4108-A94B-3255060C43C5}" dt="2018-10-25T08:39:01.057" v="80" actId="164"/>
          <ac:spMkLst>
            <pc:docMk/>
            <pc:sldMk cId="1150786553" sldId="399"/>
            <ac:spMk id="2" creationId="{4C5B64FD-9383-43B0-A0B6-AB42B25E637E}"/>
          </ac:spMkLst>
        </pc:spChg>
        <pc:spChg chg="add mod">
          <ac:chgData name="Nordstrand, Birgit Enger" userId="15ada9e1-782d-4f54-a143-ebbb252d6ab6" providerId="ADAL" clId="{20AAAB2A-2DA2-4108-A94B-3255060C43C5}" dt="2018-10-25T08:39:01.057" v="80" actId="164"/>
          <ac:spMkLst>
            <pc:docMk/>
            <pc:sldMk cId="1150786553" sldId="399"/>
            <ac:spMk id="7" creationId="{D1431113-FB56-41B7-8A3E-5836CDED2E18}"/>
          </ac:spMkLst>
        </pc:spChg>
        <pc:grpChg chg="add mod">
          <ac:chgData name="Nordstrand, Birgit Enger" userId="15ada9e1-782d-4f54-a143-ebbb252d6ab6" providerId="ADAL" clId="{20AAAB2A-2DA2-4108-A94B-3255060C43C5}" dt="2018-10-25T08:39:01.057" v="80" actId="164"/>
          <ac:grpSpMkLst>
            <pc:docMk/>
            <pc:sldMk cId="1150786553" sldId="399"/>
            <ac:grpSpMk id="5" creationId="{0376F284-A36F-4F2D-8A6F-EDC83B5F5E0B}"/>
          </ac:grpSpMkLst>
        </pc:grpChg>
        <pc:picChg chg="mod">
          <ac:chgData name="Nordstrand, Birgit Enger" userId="15ada9e1-782d-4f54-a143-ebbb252d6ab6" providerId="ADAL" clId="{20AAAB2A-2DA2-4108-A94B-3255060C43C5}" dt="2018-10-25T08:39:01.057" v="80" actId="164"/>
          <ac:picMkLst>
            <pc:docMk/>
            <pc:sldMk cId="1150786553" sldId="399"/>
            <ac:picMk id="4" creationId="{B0B9BAFA-913B-4838-A708-9041327BFD4D}"/>
          </ac:picMkLst>
        </pc:picChg>
      </pc:sldChg>
      <pc:sldChg chg="addSp delSp modSp">
        <pc:chgData name="Nordstrand, Birgit Enger" userId="15ada9e1-782d-4f54-a143-ebbb252d6ab6" providerId="ADAL" clId="{20AAAB2A-2DA2-4108-A94B-3255060C43C5}" dt="2018-10-25T08:45:43.789" v="180" actId="1076"/>
        <pc:sldMkLst>
          <pc:docMk/>
          <pc:sldMk cId="1388005780" sldId="400"/>
        </pc:sldMkLst>
        <pc:spChg chg="mod">
          <ac:chgData name="Nordstrand, Birgit Enger" userId="15ada9e1-782d-4f54-a143-ebbb252d6ab6" providerId="ADAL" clId="{20AAAB2A-2DA2-4108-A94B-3255060C43C5}" dt="2018-10-25T08:45:43.789" v="180" actId="1076"/>
          <ac:spMkLst>
            <pc:docMk/>
            <pc:sldMk cId="1388005780" sldId="400"/>
            <ac:spMk id="7" creationId="{B7952F1A-5B98-4122-9B9D-B44D85D7C0D7}"/>
          </ac:spMkLst>
        </pc:spChg>
        <pc:spChg chg="mod">
          <ac:chgData name="Nordstrand, Birgit Enger" userId="15ada9e1-782d-4f54-a143-ebbb252d6ab6" providerId="ADAL" clId="{20AAAB2A-2DA2-4108-A94B-3255060C43C5}" dt="2018-10-25T08:45:38.703" v="179" actId="1076"/>
          <ac:spMkLst>
            <pc:docMk/>
            <pc:sldMk cId="1388005780" sldId="400"/>
            <ac:spMk id="8" creationId="{4DF9661D-0769-402E-8385-E5E357E5BB81}"/>
          </ac:spMkLst>
        </pc:spChg>
        <pc:spChg chg="add del">
          <ac:chgData name="Nordstrand, Birgit Enger" userId="15ada9e1-782d-4f54-a143-ebbb252d6ab6" providerId="ADAL" clId="{20AAAB2A-2DA2-4108-A94B-3255060C43C5}" dt="2018-10-25T08:40:01.564" v="89" actId="478"/>
          <ac:spMkLst>
            <pc:docMk/>
            <pc:sldMk cId="1388005780" sldId="400"/>
            <ac:spMk id="10" creationId="{0B843835-7CB1-4E62-AE00-5AD9365FAB50}"/>
          </ac:spMkLst>
        </pc:spChg>
        <pc:spChg chg="del topLvl">
          <ac:chgData name="Nordstrand, Birgit Enger" userId="15ada9e1-782d-4f54-a143-ebbb252d6ab6" providerId="ADAL" clId="{20AAAB2A-2DA2-4108-A94B-3255060C43C5}" dt="2018-10-25T08:39:58.581" v="88" actId="478"/>
          <ac:spMkLst>
            <pc:docMk/>
            <pc:sldMk cId="1388005780" sldId="400"/>
            <ac:spMk id="13" creationId="{4697008D-F9FB-4B28-9A4A-D49CB7E9BFDC}"/>
          </ac:spMkLst>
        </pc:spChg>
        <pc:spChg chg="del topLvl">
          <ac:chgData name="Nordstrand, Birgit Enger" userId="15ada9e1-782d-4f54-a143-ebbb252d6ab6" providerId="ADAL" clId="{20AAAB2A-2DA2-4108-A94B-3255060C43C5}" dt="2018-10-25T08:39:55.446" v="87" actId="478"/>
          <ac:spMkLst>
            <pc:docMk/>
            <pc:sldMk cId="1388005780" sldId="400"/>
            <ac:spMk id="14" creationId="{64499780-AD87-4018-8DAB-B65ACDFB1ED8}"/>
          </ac:spMkLst>
        </pc:spChg>
        <pc:grpChg chg="add del mod">
          <ac:chgData name="Nordstrand, Birgit Enger" userId="15ada9e1-782d-4f54-a143-ebbb252d6ab6" providerId="ADAL" clId="{20AAAB2A-2DA2-4108-A94B-3255060C43C5}" dt="2018-10-25T08:39:55.446" v="87" actId="478"/>
          <ac:grpSpMkLst>
            <pc:docMk/>
            <pc:sldMk cId="1388005780" sldId="400"/>
            <ac:grpSpMk id="11" creationId="{FB729820-00D7-4054-8687-46821A825D60}"/>
          </ac:grpSpMkLst>
        </pc:grpChg>
        <pc:grpChg chg="add del">
          <ac:chgData name="Nordstrand, Birgit Enger" userId="15ada9e1-782d-4f54-a143-ebbb252d6ab6" providerId="ADAL" clId="{20AAAB2A-2DA2-4108-A94B-3255060C43C5}" dt="2018-10-25T08:40:09.312" v="91"/>
          <ac:grpSpMkLst>
            <pc:docMk/>
            <pc:sldMk cId="1388005780" sldId="400"/>
            <ac:grpSpMk id="15" creationId="{3AD02469-E0BC-483C-8E92-DA36A8E193C2}"/>
          </ac:grpSpMkLst>
        </pc:grpChg>
        <pc:picChg chg="add mod">
          <ac:chgData name="Nordstrand, Birgit Enger" userId="15ada9e1-782d-4f54-a143-ebbb252d6ab6" providerId="ADAL" clId="{20AAAB2A-2DA2-4108-A94B-3255060C43C5}" dt="2018-10-25T08:40:22.658" v="97" actId="1076"/>
          <ac:picMkLst>
            <pc:docMk/>
            <pc:sldMk cId="1388005780" sldId="400"/>
            <ac:picMk id="2" creationId="{F1B5C08E-4693-4005-9D8B-241C048CF6F3}"/>
          </ac:picMkLst>
        </pc:picChg>
        <pc:picChg chg="del">
          <ac:chgData name="Nordstrand, Birgit Enger" userId="15ada9e1-782d-4f54-a143-ebbb252d6ab6" providerId="ADAL" clId="{20AAAB2A-2DA2-4108-A94B-3255060C43C5}" dt="2018-10-25T08:40:18.965" v="96" actId="478"/>
          <ac:picMkLst>
            <pc:docMk/>
            <pc:sldMk cId="1388005780" sldId="400"/>
            <ac:picMk id="4" creationId="{7588EC13-DCB4-443E-A572-C73692E97B76}"/>
          </ac:picMkLst>
        </pc:picChg>
        <pc:picChg chg="del">
          <ac:chgData name="Nordstrand, Birgit Enger" userId="15ada9e1-782d-4f54-a143-ebbb252d6ab6" providerId="ADAL" clId="{20AAAB2A-2DA2-4108-A94B-3255060C43C5}" dt="2018-10-25T08:39:47.764" v="86" actId="478"/>
          <ac:picMkLst>
            <pc:docMk/>
            <pc:sldMk cId="1388005780" sldId="400"/>
            <ac:picMk id="12" creationId="{01DD55E9-F1CE-49EC-87E7-A29F82E56AED}"/>
          </ac:picMkLst>
        </pc:picChg>
      </pc:sldChg>
      <pc:sldChg chg="del">
        <pc:chgData name="Nordstrand, Birgit Enger" userId="15ada9e1-782d-4f54-a143-ebbb252d6ab6" providerId="ADAL" clId="{20AAAB2A-2DA2-4108-A94B-3255060C43C5}" dt="2018-10-25T08:39:22.128" v="81" actId="2696"/>
        <pc:sldMkLst>
          <pc:docMk/>
          <pc:sldMk cId="4277217525" sldId="40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B913ED-C63C-4324-A36D-B547A4BCD77F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23A7B9-F24A-412E-9330-698A102F1BD7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8890008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44229D-63BD-4AE6-8D77-DF0ADEA7D684}" type="slidenum">
              <a:rPr lang="nb-NO"/>
              <a:pPr/>
              <a:t>2</a:t>
            </a:fld>
            <a:endParaRPr lang="nb-NO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 eaLnBrk="1" hangingPunct="1">
              <a:lnSpc>
                <a:spcPct val="90000"/>
              </a:lnSpc>
              <a:spcBef>
                <a:spcPct val="0"/>
              </a:spcBef>
            </a:pPr>
            <a:r>
              <a:rPr lang="nb-NO"/>
              <a:t>Strategisk virkemiddel</a:t>
            </a:r>
            <a:r>
              <a:rPr lang="nb-NO" baseline="0"/>
              <a:t> for forsyningsledelse: </a:t>
            </a:r>
            <a:r>
              <a:rPr lang="nb-NO"/>
              <a:t>Lanseringen av Peter </a:t>
            </a:r>
            <a:r>
              <a:rPr lang="nb-NO" err="1"/>
              <a:t>Kraljics</a:t>
            </a:r>
            <a:r>
              <a:rPr lang="nb-NO" baseline="0"/>
              <a:t> artikkel «</a:t>
            </a:r>
            <a:r>
              <a:rPr lang="nb-NO" baseline="0" err="1"/>
              <a:t>Purchasing</a:t>
            </a:r>
            <a:r>
              <a:rPr lang="nb-NO" baseline="0"/>
              <a:t> must </a:t>
            </a:r>
            <a:r>
              <a:rPr lang="nb-NO" baseline="0" err="1"/>
              <a:t>become</a:t>
            </a:r>
            <a:r>
              <a:rPr lang="nb-NO" baseline="0"/>
              <a:t> Supply Management» i Harvard Business </a:t>
            </a:r>
            <a:r>
              <a:rPr lang="nb-NO" baseline="0" err="1"/>
              <a:t>Review</a:t>
            </a:r>
            <a:r>
              <a:rPr lang="nb-NO" baseline="0"/>
              <a:t> i 1983 markerte et tidsskille med hensyn til hvordan virksomheter betraktet innkjøp. Presenterte en enkel matrise som klassifiserer innkjøpsporteføljen. Bygger på to variabler 1) innkjøpets økonomiske betydning og 2)forsyningsrisiko</a:t>
            </a:r>
            <a:endParaRPr lang="nb-N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B2D9F30-BE86-4E31-A4D2-52D65D10ADE3}" type="slidenum">
              <a:rPr lang="nb-NO" smtClean="0"/>
              <a:pPr/>
              <a:t>5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6416961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4.m4v"/><Relationship Id="rId1" Type="http://schemas.microsoft.com/office/2007/relationships/media" Target="../media/media4.m4v"/><Relationship Id="rId4" Type="http://schemas.openxmlformats.org/officeDocument/2006/relationships/image" Target="../media/image13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3.png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2.m4v"/><Relationship Id="rId1" Type="http://schemas.microsoft.com/office/2007/relationships/media" Target="../media/media2.m4v"/><Relationship Id="rId5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video" Target="../media/media3.m4v"/><Relationship Id="rId1" Type="http://schemas.microsoft.com/office/2007/relationships/media" Target="../media/media3.m4v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2406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fi animert ident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ident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4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12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212558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37D579-C832-405D-8D92-9123776B5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9207183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2746727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5309936"/>
            <a:ext cx="11701463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</p:spTree>
    <p:extLst>
      <p:ext uri="{BB962C8B-B14F-4D97-AF65-F5344CB8AC3E}">
        <p14:creationId xmlns:p14="http://schemas.microsoft.com/office/powerpoint/2010/main" val="389885636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1440179"/>
            <a:ext cx="6480810" cy="6300788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964467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1428"/>
            <a:ext cx="812981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1440180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r>
              <a:rPr lang="nb-NO"/>
              <a:t>Klikk på ikonet for å legge til et bilde</a:t>
            </a:r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5169969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31506090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e 10">
            <a:extLst>
              <a:ext uri="{FF2B5EF4-FFF2-40B4-BE49-F238E27FC236}">
                <a16:creationId xmlns:a16="http://schemas.microsoft.com/office/drawing/2014/main" id="{9435C06D-6B4A-4F64-97D2-2A45F4B3B77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8209026"/>
            <a:ext cx="1213106" cy="475489"/>
          </a:xfrm>
          <a:prstGeom prst="rect">
            <a:avLst/>
          </a:prstGeom>
        </p:spPr>
      </p:pic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771144" y="8595440"/>
            <a:ext cx="411708" cy="24622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113" y="900111"/>
            <a:ext cx="14761845" cy="7020878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00271830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16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63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99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4121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8670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6348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ksjonskille #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570A73B1-F5E2-4FEC-872E-F9DF530E6D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46"/>
            <a:ext cx="16256000" cy="9112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34005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702042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132744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80"/>
            <a:ext cx="6480810" cy="569387"/>
          </a:xfrm>
        </p:spPr>
        <p:txBody>
          <a:bodyPr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800225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702042" y="1440180"/>
            <a:ext cx="6480810" cy="569387"/>
          </a:xfrm>
        </p:spPr>
        <p:txBody>
          <a:bodyPr wrap="square"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02042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A580FF1-391B-4CD4-9C27-516ACE0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308466329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Avslutnings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e 5">
            <a:extLst>
              <a:ext uri="{FF2B5EF4-FFF2-40B4-BE49-F238E27FC236}">
                <a16:creationId xmlns:a16="http://schemas.microsoft.com/office/drawing/2014/main" id="{3A5589B9-2A63-49AD-B4AF-B290ABF656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pic>
        <p:nvPicPr>
          <p:cNvPr id="8" name="Bilde 7">
            <a:extLst>
              <a:ext uri="{FF2B5EF4-FFF2-40B4-BE49-F238E27FC236}">
                <a16:creationId xmlns:a16="http://schemas.microsoft.com/office/drawing/2014/main" id="{9F6CBEE6-56DC-47C1-98B7-6D4C13A7E27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8045" y="3125191"/>
            <a:ext cx="2752350" cy="275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6320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980477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438400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081" y="1016000"/>
            <a:ext cx="13816251" cy="772584"/>
          </a:xfrm>
        </p:spPr>
        <p:txBody>
          <a:bodyPr/>
          <a:lstStyle/>
          <a:p>
            <a:r>
              <a:rPr lang="nb-NO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19081" y="2076451"/>
            <a:ext cx="13816251" cy="6239933"/>
          </a:xfrm>
        </p:spPr>
        <p:txBody>
          <a:bodyPr/>
          <a:lstStyle/>
          <a:p>
            <a:endParaRPr lang="nb-N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02667" y="8885767"/>
            <a:ext cx="15551747" cy="635000"/>
          </a:xfrm>
        </p:spPr>
        <p:txBody>
          <a:bodyPr/>
          <a:lstStyle>
            <a:lvl1pPr>
              <a:defRPr/>
            </a:lvl1pPr>
          </a:lstStyle>
          <a:p>
            <a:r>
              <a:rPr lang="nb-NO"/>
              <a:t>									</a:t>
            </a:r>
            <a:fld id="{191DBE21-A1EC-4C56-9C01-4D65C995B290}" type="slidenum">
              <a:rPr lang="nb-NO" smtClean="0"/>
              <a:pPr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56011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352732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4061825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u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4737D579-C832-405D-8D92-9123776B54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132857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lsides 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bilde 6">
            <a:extLst>
              <a:ext uri="{FF2B5EF4-FFF2-40B4-BE49-F238E27FC236}">
                <a16:creationId xmlns:a16="http://schemas.microsoft.com/office/drawing/2014/main" id="{24FAF295-66FF-4DF2-99B8-D49F2A51452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6256033" cy="9145143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80100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e /m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800225" y="5309936"/>
            <a:ext cx="11701463" cy="2971097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6256033" cy="4572572"/>
          </a:xfrm>
          <a:prstGeom prst="rect">
            <a:avLst/>
          </a:prstGeom>
        </p:spPr>
        <p:txBody>
          <a:bodyPr lIns="0" tIns="288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49273184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t 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8129816" cy="9145143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1440179"/>
            <a:ext cx="6480810" cy="6300788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168338265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x tekstbokser og 2x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ssholder for bilde 6">
            <a:extLst>
              <a:ext uri="{FF2B5EF4-FFF2-40B4-BE49-F238E27FC236}">
                <a16:creationId xmlns:a16="http://schemas.microsoft.com/office/drawing/2014/main" id="{E9DA5CDA-564E-4794-9EF8-3F8E29C06A7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4571428"/>
            <a:ext cx="812981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7" name="Plassholder for tekst 6">
            <a:extLst>
              <a:ext uri="{FF2B5EF4-FFF2-40B4-BE49-F238E27FC236}">
                <a16:creationId xmlns:a16="http://schemas.microsoft.com/office/drawing/2014/main" id="{70691A1F-0C65-4936-A3D1-75D553931D9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80135" y="1440180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9" name="Plassholder for bilde 6">
            <a:extLst>
              <a:ext uri="{FF2B5EF4-FFF2-40B4-BE49-F238E27FC236}">
                <a16:creationId xmlns:a16="http://schemas.microsoft.com/office/drawing/2014/main" id="{A6665869-579D-4D0A-8BB5-C514B896A39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29816" y="0"/>
            <a:ext cx="8124596" cy="4572572"/>
          </a:xfrm>
          <a:prstGeom prst="rect">
            <a:avLst/>
          </a:prstGeom>
        </p:spPr>
        <p:txBody>
          <a:bodyPr lIns="0" tIns="720000" rIns="0" bIns="0" anchor="t" anchorCtr="1"/>
          <a:lstStyle>
            <a:lvl1pPr marL="0" indent="0" algn="ctr">
              <a:buNone/>
              <a:defRPr sz="3000"/>
            </a:lvl1pPr>
          </a:lstStyle>
          <a:p>
            <a:endParaRPr lang="nb-NO"/>
          </a:p>
        </p:txBody>
      </p:sp>
      <p:sp>
        <p:nvSpPr>
          <p:cNvPr id="10" name="Plassholder for tekst 6">
            <a:extLst>
              <a:ext uri="{FF2B5EF4-FFF2-40B4-BE49-F238E27FC236}">
                <a16:creationId xmlns:a16="http://schemas.microsoft.com/office/drawing/2014/main" id="{DBF69321-80D9-4A39-90B0-968EC64466C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181147" y="5169969"/>
            <a:ext cx="5760720" cy="2520315"/>
          </a:xfrm>
          <a:prstGeom prst="rect">
            <a:avLst/>
          </a:prstGeom>
        </p:spPr>
        <p:txBody>
          <a:bodyPr lIns="0" tIns="0" rIns="0" bIns="0"/>
          <a:lstStyle>
            <a:lvl5pPr>
              <a:defRPr/>
            </a:lvl5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</p:spTree>
    <p:extLst>
      <p:ext uri="{BB962C8B-B14F-4D97-AF65-F5344CB8AC3E}">
        <p14:creationId xmlns:p14="http://schemas.microsoft.com/office/powerpoint/2010/main" val="2819995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ata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ssholder for dato 11">
            <a:extLst>
              <a:ext uri="{FF2B5EF4-FFF2-40B4-BE49-F238E27FC236}">
                <a16:creationId xmlns:a16="http://schemas.microsoft.com/office/drawing/2014/main" id="{79E28BA1-4BA5-4AEB-A7CE-8449E4703054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13" name="Plassholder for bunntekst 12">
            <a:extLst>
              <a:ext uri="{FF2B5EF4-FFF2-40B4-BE49-F238E27FC236}">
                <a16:creationId xmlns:a16="http://schemas.microsoft.com/office/drawing/2014/main" id="{C6E57979-1462-449A-895B-13092213837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14" name="Plassholder for lysbildenummer 13">
            <a:extLst>
              <a:ext uri="{FF2B5EF4-FFF2-40B4-BE49-F238E27FC236}">
                <a16:creationId xmlns:a16="http://schemas.microsoft.com/office/drawing/2014/main" id="{9997B939-209C-4074-9AD5-3A86278954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14771144" y="8595440"/>
            <a:ext cx="411708" cy="246221"/>
          </a:xfrm>
        </p:spPr>
        <p:txBody>
          <a:bodyPr/>
          <a:lstStyle/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sp>
        <p:nvSpPr>
          <p:cNvPr id="15" name="Plassholder for innhold 14">
            <a:extLst>
              <a:ext uri="{FF2B5EF4-FFF2-40B4-BE49-F238E27FC236}">
                <a16:creationId xmlns:a16="http://schemas.microsoft.com/office/drawing/2014/main" id="{BA50970E-2AEF-4397-90BC-068B1C7C1E6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900113" y="900111"/>
            <a:ext cx="14761845" cy="7020878"/>
          </a:xfrm>
        </p:spPr>
        <p:txBody>
          <a:bodyPr lIns="0" tIns="0" rIns="0" bIns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ED23F0CF-9CA8-4332-AEE2-58D55DB1A8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8209026"/>
            <a:ext cx="1213106" cy="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93270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800225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8702042" y="1440180"/>
            <a:ext cx="6480810" cy="63007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70378130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80"/>
            <a:ext cx="6480810" cy="569387"/>
          </a:xfrm>
        </p:spPr>
        <p:txBody>
          <a:bodyPr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1800225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8702042" y="1440180"/>
            <a:ext cx="6480810" cy="569387"/>
          </a:xfrm>
        </p:spPr>
        <p:txBody>
          <a:bodyPr wrap="square" anchor="t">
            <a:spAutoFit/>
          </a:bodyPr>
          <a:lstStyle>
            <a:lvl1pPr marL="0" indent="0">
              <a:buNone/>
              <a:defRPr sz="3700" b="1"/>
            </a:lvl1pPr>
            <a:lvl2pPr marL="609543" indent="0">
              <a:buNone/>
              <a:defRPr sz="2666" b="1"/>
            </a:lvl2pPr>
            <a:lvl3pPr marL="1219085" indent="0">
              <a:buNone/>
              <a:defRPr sz="2400" b="1"/>
            </a:lvl3pPr>
            <a:lvl4pPr marL="1828628" indent="0">
              <a:buNone/>
              <a:defRPr sz="2133" b="1"/>
            </a:lvl4pPr>
            <a:lvl5pPr marL="2438170" indent="0">
              <a:buNone/>
              <a:defRPr sz="2133" b="1"/>
            </a:lvl5pPr>
            <a:lvl6pPr marL="3047713" indent="0">
              <a:buNone/>
              <a:defRPr sz="2133" b="1"/>
            </a:lvl6pPr>
            <a:lvl7pPr marL="3657255" indent="0">
              <a:buNone/>
              <a:defRPr sz="2133" b="1"/>
            </a:lvl7pPr>
            <a:lvl8pPr marL="4266798" indent="0">
              <a:buNone/>
              <a:defRPr sz="2133" b="1"/>
            </a:lvl8pPr>
            <a:lvl9pPr marL="4876341" indent="0">
              <a:buNone/>
              <a:defRPr sz="2133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8702042" y="2009566"/>
            <a:ext cx="6480810" cy="5731401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  <p:sp>
        <p:nvSpPr>
          <p:cNvPr id="10" name="Tittel 9">
            <a:extLst>
              <a:ext uri="{FF2B5EF4-FFF2-40B4-BE49-F238E27FC236}">
                <a16:creationId xmlns:a16="http://schemas.microsoft.com/office/drawing/2014/main" id="{EA580FF1-391B-4CD4-9C27-516ACE01A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</p:spTree>
    <p:extLst>
      <p:ext uri="{BB962C8B-B14F-4D97-AF65-F5344CB8AC3E}">
        <p14:creationId xmlns:p14="http://schemas.microsoft.com/office/powerpoint/2010/main" val="228310997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277146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4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51280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651F3-9B16-40C6-B209-3688FC9C95F6}" type="datetimeFigureOut">
              <a:rPr lang="nb-NO" smtClean="0"/>
              <a:t>25.10.2018</a:t>
            </a:fld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1DFAA-887F-4071-8EAD-E8CA316FCF06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38416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5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09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Introslide #6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Bilde 22">
            <a:extLst>
              <a:ext uri="{FF2B5EF4-FFF2-40B4-BE49-F238E27FC236}">
                <a16:creationId xmlns:a16="http://schemas.microsoft.com/office/drawing/2014/main" id="{198C9DC9-7677-4EBC-90D6-2584ADAE342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6256000" cy="9144000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24412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1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lå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778"/>
            <a:ext cx="16251060" cy="914122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076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2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lilla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16254413" cy="91431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lt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lt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19" name="Bilde 18">
            <a:extLst>
              <a:ext uri="{FF2B5EF4-FFF2-40B4-BE49-F238E27FC236}">
                <a16:creationId xmlns:a16="http://schemas.microsoft.com/office/drawing/2014/main" id="{6FF9C234-E473-49F9-9075-64D6C3F9771A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l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66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fi animert introslide #3"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and">
            <a:hlinkClick r:id="" action="ppaction://media"/>
          </p:cNvPr>
          <p:cNvPicPr>
            <a:picLocks noChangeAspect="1"/>
          </p:cNvPicPr>
          <p:nvPr userDrawn="1"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-1" y="-1"/>
            <a:ext cx="16254413" cy="9143107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2160270" y="3238500"/>
            <a:ext cx="10801350" cy="1530351"/>
          </a:xfrm>
        </p:spPr>
        <p:txBody>
          <a:bodyPr anchor="b">
            <a:normAutofit/>
          </a:bodyPr>
          <a:lstStyle>
            <a:lvl1pPr algn="l">
              <a:lnSpc>
                <a:spcPct val="100000"/>
              </a:lnSpc>
              <a:defRPr sz="5000">
                <a:solidFill>
                  <a:schemeClr val="tx1"/>
                </a:solidFill>
              </a:defRPr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 hasCustomPrompt="1"/>
          </p:nvPr>
        </p:nvSpPr>
        <p:spPr>
          <a:xfrm>
            <a:off x="2160271" y="5940742"/>
            <a:ext cx="4140517" cy="1235392"/>
          </a:xfrm>
        </p:spPr>
        <p:txBody>
          <a:bodyPr>
            <a:normAutofit/>
          </a:bodyPr>
          <a:lstStyle>
            <a:lvl1pPr marL="0" indent="0" algn="l">
              <a:spcBef>
                <a:spcPts val="500"/>
              </a:spcBef>
              <a:buNone/>
              <a:defRPr sz="2000" i="0">
                <a:solidFill>
                  <a:schemeClr val="tx1"/>
                </a:solidFill>
              </a:defRPr>
            </a:lvl1pPr>
            <a:lvl2pPr marL="609543" indent="0" algn="ctr">
              <a:buNone/>
              <a:defRPr sz="2666"/>
            </a:lvl2pPr>
            <a:lvl3pPr marL="1219085" indent="0" algn="ctr">
              <a:buNone/>
              <a:defRPr sz="2400"/>
            </a:lvl3pPr>
            <a:lvl4pPr marL="1828628" indent="0" algn="ctr">
              <a:buNone/>
              <a:defRPr sz="2133"/>
            </a:lvl4pPr>
            <a:lvl5pPr marL="2438170" indent="0" algn="ctr">
              <a:buNone/>
              <a:defRPr sz="2133"/>
            </a:lvl5pPr>
            <a:lvl6pPr marL="3047713" indent="0" algn="ctr">
              <a:buNone/>
              <a:defRPr sz="2133"/>
            </a:lvl6pPr>
            <a:lvl7pPr marL="3657255" indent="0" algn="ctr">
              <a:buNone/>
              <a:defRPr sz="2133"/>
            </a:lvl7pPr>
            <a:lvl8pPr marL="4266798" indent="0" algn="ctr">
              <a:buNone/>
              <a:defRPr sz="2133"/>
            </a:lvl8pPr>
            <a:lvl9pPr marL="4876341" indent="0" algn="ctr">
              <a:buNone/>
              <a:defRPr sz="2133"/>
            </a:lvl9pPr>
          </a:lstStyle>
          <a:p>
            <a:r>
              <a:rPr lang="nb-NO"/>
              <a:t>Navn Navnesen</a:t>
            </a:r>
            <a:br>
              <a:rPr lang="nb-NO"/>
            </a:br>
            <a:r>
              <a:rPr lang="nb-NO"/>
              <a:t>Stilling</a:t>
            </a:r>
            <a:br>
              <a:rPr lang="nb-NO"/>
            </a:br>
            <a:r>
              <a:rPr lang="nb-NO"/>
              <a:t>Sted, Dato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>
          <a:xfrm>
            <a:off x="2160270" y="8595440"/>
            <a:ext cx="1128185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>
          <a:xfrm>
            <a:off x="13939372" y="8595440"/>
            <a:ext cx="411708" cy="246221"/>
          </a:xfrm>
        </p:spPr>
        <p:txBody>
          <a:bodyPr/>
          <a:lstStyle>
            <a:lvl1pPr>
              <a:defRPr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cxnSp>
        <p:nvCxnSpPr>
          <p:cNvPr id="9" name="Rett linje 8">
            <a:extLst>
              <a:ext uri="{FF2B5EF4-FFF2-40B4-BE49-F238E27FC236}">
                <a16:creationId xmlns:a16="http://schemas.microsoft.com/office/drawing/2014/main" id="{C629C3E6-69F6-4F62-A3E6-616C4550AFAC}"/>
              </a:ext>
            </a:extLst>
          </p:cNvPr>
          <p:cNvCxnSpPr/>
          <p:nvPr userDrawn="1"/>
        </p:nvCxnSpPr>
        <p:spPr>
          <a:xfrm>
            <a:off x="2160270" y="5670709"/>
            <a:ext cx="25203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Bilde 10">
            <a:extLst/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26" y="1008126"/>
            <a:ext cx="3102870" cy="1077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57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9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13" Type="http://schemas.openxmlformats.org/officeDocument/2006/relationships/image" Target="../media/image22.png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9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800225" y="8595440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dk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77941" y="8595440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dk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71144" y="8595440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dk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F82F1666-BA64-4235-B583-5459C4BA00B9}"/>
              </a:ext>
            </a:extLst>
          </p:cNvPr>
          <p:cNvPicPr>
            <a:picLocks noChangeAspect="1"/>
          </p:cNvPicPr>
          <p:nvPr userDrawn="1"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7993000"/>
            <a:ext cx="1213106" cy="475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38571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706" r:id="rId7"/>
    <p:sldLayoutId id="2147483707" r:id="rId8"/>
    <p:sldLayoutId id="2147483708" r:id="rId9"/>
    <p:sldLayoutId id="2147483709" r:id="rId10"/>
    <p:sldLayoutId id="2147483650" r:id="rId11"/>
    <p:sldLayoutId id="2147483670" r:id="rId12"/>
    <p:sldLayoutId id="2147483657" r:id="rId13"/>
    <p:sldLayoutId id="2147483656" r:id="rId14"/>
    <p:sldLayoutId id="2147483669" r:id="rId15"/>
    <p:sldLayoutId id="2147483658" r:id="rId16"/>
    <p:sldLayoutId id="2147483659" r:id="rId17"/>
    <p:sldLayoutId id="2147483651" r:id="rId18"/>
    <p:sldLayoutId id="2147483672" r:id="rId19"/>
    <p:sldLayoutId id="2147483673" r:id="rId20"/>
    <p:sldLayoutId id="2147483674" r:id="rId21"/>
    <p:sldLayoutId id="2147483675" r:id="rId22"/>
    <p:sldLayoutId id="2147483676" r:id="rId23"/>
    <p:sldLayoutId id="2147483652" r:id="rId24"/>
    <p:sldLayoutId id="2147483653" r:id="rId25"/>
    <p:sldLayoutId id="2147483671" r:id="rId26"/>
    <p:sldLayoutId id="2147483654" r:id="rId27"/>
    <p:sldLayoutId id="2147483655" r:id="rId28"/>
    <p:sldLayoutId id="2147483710" r:id="rId29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dk2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rgbClr val="00ADEE"/>
        </a:buClr>
        <a:buFont typeface="Arial" panose="020B0604020202020204" pitchFamily="34" charset="0"/>
        <a:buChar char="•"/>
        <a:defRPr sz="3700" kern="1200">
          <a:solidFill>
            <a:schemeClr val="tx2"/>
          </a:solidFill>
          <a:latin typeface="+mn-lt"/>
          <a:ea typeface="+mn-ea"/>
          <a:cs typeface="+mn-cs"/>
        </a:defRPr>
      </a:lvl1pPr>
      <a:lvl2pPr marL="90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3200" kern="1200">
          <a:solidFill>
            <a:schemeClr val="tx2"/>
          </a:solidFill>
          <a:latin typeface="+mn-lt"/>
          <a:ea typeface="+mn-ea"/>
          <a:cs typeface="+mn-cs"/>
        </a:defRPr>
      </a:lvl2pPr>
      <a:lvl3pPr marL="126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800" kern="1200">
          <a:solidFill>
            <a:schemeClr val="tx2"/>
          </a:solidFill>
          <a:latin typeface="+mn-lt"/>
          <a:ea typeface="+mn-ea"/>
          <a:cs typeface="+mn-cs"/>
        </a:defRPr>
      </a:lvl3pPr>
      <a:lvl4pPr marL="162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4pPr>
      <a:lvl5pPr marL="198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1800225" y="467404"/>
            <a:ext cx="11701463" cy="692497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1800225" y="1440179"/>
            <a:ext cx="11701463" cy="6840855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nb-NO"/>
              <a:t>Klikk for å redigere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1800225" y="8595440"/>
            <a:ext cx="1128185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>
              <a:defRPr sz="1400">
                <a:solidFill>
                  <a:schemeClr val="lt1"/>
                </a:solidFill>
              </a:defRPr>
            </a:lvl1pPr>
          </a:lstStyle>
          <a:p>
            <a:fld id="{983651F3-9B16-40C6-B209-3688FC9C95F6}" type="datetimeFigureOut">
              <a:rPr lang="nb-NO" smtClean="0"/>
              <a:pPr/>
              <a:t>25.10.2018</a:t>
            </a:fld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3577941" y="8595440"/>
            <a:ext cx="9923747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ctr">
              <a:defRPr sz="1400">
                <a:solidFill>
                  <a:schemeClr val="lt1"/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4771144" y="8595440"/>
            <a:ext cx="411708" cy="24622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r">
              <a:defRPr sz="1400">
                <a:solidFill>
                  <a:schemeClr val="lt1"/>
                </a:solidFill>
              </a:defRPr>
            </a:lvl1pPr>
          </a:lstStyle>
          <a:p>
            <a:fld id="{5751DFAA-887F-4071-8EAD-E8CA316FCF06}" type="slidenum">
              <a:rPr lang="nb-NO" smtClean="0"/>
              <a:pPr/>
              <a:t>‹#›</a:t>
            </a:fld>
            <a:endParaRPr lang="nb-NO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5D2B7E75-14F8-422C-8CAD-4F83058FE1F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69746" y="7993000"/>
            <a:ext cx="1213106" cy="47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029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701" r:id="rId8"/>
    <p:sldLayoutId id="2147483702" r:id="rId9"/>
    <p:sldLayoutId id="2147483704" r:id="rId10"/>
    <p:sldLayoutId id="2147483705" r:id="rId11"/>
  </p:sldLayoutIdLst>
  <p:txStyles>
    <p:titleStyle>
      <a:lvl1pPr algn="l" defTabSz="1219085" rtl="0" eaLnBrk="1" latinLnBrk="0" hangingPunct="1">
        <a:lnSpc>
          <a:spcPct val="90000"/>
        </a:lnSpc>
        <a:spcBef>
          <a:spcPct val="0"/>
        </a:spcBef>
        <a:buNone/>
        <a:defRPr sz="5000" kern="1200">
          <a:solidFill>
            <a:schemeClr val="lt1"/>
          </a:solidFill>
          <a:latin typeface="+mj-lt"/>
          <a:ea typeface="+mj-ea"/>
          <a:cs typeface="+mj-cs"/>
        </a:defRPr>
      </a:lvl1pPr>
    </p:titleStyle>
    <p:bodyStyle>
      <a:lvl1pPr marL="540000" indent="-540000" algn="l" defTabSz="1219085" rtl="0" eaLnBrk="1" latinLnBrk="0" hangingPunct="1">
        <a:lnSpc>
          <a:spcPct val="100000"/>
        </a:lnSpc>
        <a:spcBef>
          <a:spcPts val="2500"/>
        </a:spcBef>
        <a:buClr>
          <a:srgbClr val="00ADEE"/>
        </a:buClr>
        <a:buFont typeface="Arial" panose="020B0604020202020204" pitchFamily="34" charset="0"/>
        <a:buChar char="•"/>
        <a:defRPr sz="3700" kern="1200">
          <a:solidFill>
            <a:schemeClr val="lt1"/>
          </a:solidFill>
          <a:latin typeface="+mn-lt"/>
          <a:ea typeface="+mn-ea"/>
          <a:cs typeface="+mn-cs"/>
        </a:defRPr>
      </a:lvl1pPr>
      <a:lvl2pPr marL="90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3200" kern="1200">
          <a:solidFill>
            <a:schemeClr val="lt1"/>
          </a:solidFill>
          <a:latin typeface="+mn-lt"/>
          <a:ea typeface="+mn-ea"/>
          <a:cs typeface="+mn-cs"/>
        </a:defRPr>
      </a:lvl2pPr>
      <a:lvl3pPr marL="126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800" kern="1200">
          <a:solidFill>
            <a:schemeClr val="lt1"/>
          </a:solidFill>
          <a:latin typeface="+mn-lt"/>
          <a:ea typeface="+mn-ea"/>
          <a:cs typeface="+mn-cs"/>
        </a:defRPr>
      </a:lvl3pPr>
      <a:lvl4pPr marL="162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400" kern="1200">
          <a:solidFill>
            <a:schemeClr val="lt1"/>
          </a:solidFill>
          <a:latin typeface="+mn-lt"/>
          <a:ea typeface="+mn-ea"/>
          <a:cs typeface="+mn-cs"/>
        </a:defRPr>
      </a:lvl4pPr>
      <a:lvl5pPr marL="1980000" indent="-360000" algn="l" defTabSz="1219085" rtl="0" eaLnBrk="1" latinLnBrk="0" hangingPunct="1">
        <a:lnSpc>
          <a:spcPct val="90000"/>
        </a:lnSpc>
        <a:spcBef>
          <a:spcPts val="1500"/>
        </a:spcBef>
        <a:buClr>
          <a:srgbClr val="00ADEE"/>
        </a:buClr>
        <a:buFont typeface="Arial" panose="020B0604020202020204" pitchFamily="34" charset="0"/>
        <a:buChar char="•"/>
        <a:defRPr sz="2000" kern="1200">
          <a:solidFill>
            <a:schemeClr val="lt1"/>
          </a:solidFill>
          <a:latin typeface="+mn-lt"/>
          <a:ea typeface="+mn-ea"/>
          <a:cs typeface="+mn-cs"/>
        </a:defRPr>
      </a:lvl5pPr>
      <a:lvl6pPr marL="3352484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27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569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112" indent="-304771" algn="l" defTabSz="1219085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4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08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2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170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13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255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798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341" algn="l" defTabSz="12190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>
            <a:extLst>
              <a:ext uri="{FF2B5EF4-FFF2-40B4-BE49-F238E27FC236}">
                <a16:creationId xmlns:a16="http://schemas.microsoft.com/office/drawing/2014/main" id="{4B50C5A7-B1AA-42F7-ADB7-DDA13198E7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err="1"/>
              <a:t>Kraljic</a:t>
            </a:r>
            <a:r>
              <a:rPr lang="nb-NO"/>
              <a:t> matrise </a:t>
            </a:r>
          </a:p>
        </p:txBody>
      </p:sp>
    </p:spTree>
    <p:extLst>
      <p:ext uri="{BB962C8B-B14F-4D97-AF65-F5344CB8AC3E}">
        <p14:creationId xmlns:p14="http://schemas.microsoft.com/office/powerpoint/2010/main" val="17055165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2" name="Text Box 1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010040" y="16934"/>
            <a:ext cx="24553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/>
            <a:endParaRPr lang="en-GB" sz="3200" b="1"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Tittel 2">
            <a:extLst>
              <a:ext uri="{FF2B5EF4-FFF2-40B4-BE49-F238E27FC236}">
                <a16:creationId xmlns:a16="http://schemas.microsoft.com/office/drawing/2014/main" id="{8557BAD3-79FB-4522-BABE-044D97FF8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err="1"/>
              <a:t>Kraljics</a:t>
            </a:r>
            <a:r>
              <a:rPr lang="nb-NO"/>
              <a:t> matrise </a:t>
            </a:r>
          </a:p>
        </p:txBody>
      </p:sp>
      <p:sp>
        <p:nvSpPr>
          <p:cNvPr id="6" name="Plassholder for innhold 2">
            <a:extLst>
              <a:ext uri="{FF2B5EF4-FFF2-40B4-BE49-F238E27FC236}">
                <a16:creationId xmlns:a16="http://schemas.microsoft.com/office/drawing/2014/main" id="{0AE6DFF8-2518-424E-8723-22C58FD19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03458" y="2146875"/>
            <a:ext cx="6990109" cy="618292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b-NO" sz="2800"/>
              <a:t>En </a:t>
            </a:r>
            <a:r>
              <a:rPr lang="nb-NO" sz="2800" err="1"/>
              <a:t>Kraljic</a:t>
            </a:r>
            <a:r>
              <a:rPr lang="nb-NO" sz="2800"/>
              <a:t> analyse kan utføres som et ledd i å prioritere hvilke kategorier som det skal jobbes videre med: </a:t>
            </a:r>
          </a:p>
          <a:p>
            <a:pPr marL="0" indent="0">
              <a:buNone/>
            </a:pPr>
            <a:r>
              <a:rPr lang="nb-NO" sz="2800"/>
              <a:t>Kategoriene settes inn i matrisen ut i fra to vurderinger: </a:t>
            </a:r>
          </a:p>
          <a:p>
            <a:r>
              <a:rPr lang="nb-NO" sz="2800"/>
              <a:t>hvor viktig er kategoriene for virksomheten?</a:t>
            </a:r>
          </a:p>
          <a:p>
            <a:r>
              <a:rPr lang="nb-NO" sz="2800"/>
              <a:t>hvor komplekst er leverandørmarkedet?</a:t>
            </a:r>
          </a:p>
        </p:txBody>
      </p:sp>
      <p:grpSp>
        <p:nvGrpSpPr>
          <p:cNvPr id="5" name="Gruppe 4">
            <a:extLst>
              <a:ext uri="{FF2B5EF4-FFF2-40B4-BE49-F238E27FC236}">
                <a16:creationId xmlns:a16="http://schemas.microsoft.com/office/drawing/2014/main" id="{0376F284-A36F-4F2D-8A6F-EDC83B5F5E0B}"/>
              </a:ext>
            </a:extLst>
          </p:cNvPr>
          <p:cNvGrpSpPr/>
          <p:nvPr/>
        </p:nvGrpSpPr>
        <p:grpSpPr>
          <a:xfrm>
            <a:off x="1077943" y="1159900"/>
            <a:ext cx="6831657" cy="6824200"/>
            <a:chOff x="1077943" y="1159900"/>
            <a:chExt cx="6831657" cy="6824200"/>
          </a:xfrm>
        </p:grpSpPr>
        <p:pic>
          <p:nvPicPr>
            <p:cNvPr id="4" name="Bilde 3">
              <a:extLst>
                <a:ext uri="{FF2B5EF4-FFF2-40B4-BE49-F238E27FC236}">
                  <a16:creationId xmlns:a16="http://schemas.microsoft.com/office/drawing/2014/main" id="{B0B9BAFA-913B-4838-A708-9041327BFD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374122" y="2146875"/>
              <a:ext cx="6535478" cy="5636411"/>
            </a:xfrm>
            <a:prstGeom prst="rect">
              <a:avLst/>
            </a:prstGeom>
          </p:spPr>
        </p:pic>
        <p:sp>
          <p:nvSpPr>
            <p:cNvPr id="2" name="TekstSylinder 1">
              <a:extLst>
                <a:ext uri="{FF2B5EF4-FFF2-40B4-BE49-F238E27FC236}">
                  <a16:creationId xmlns:a16="http://schemas.microsoft.com/office/drawing/2014/main" id="{4C5B64FD-9383-43B0-A0B6-AB42B25E637E}"/>
                </a:ext>
              </a:extLst>
            </p:cNvPr>
            <p:cNvSpPr txBox="1"/>
            <p:nvPr/>
          </p:nvSpPr>
          <p:spPr>
            <a:xfrm>
              <a:off x="3413760" y="7598620"/>
              <a:ext cx="2865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800" i="1" dirty="0"/>
                <a:t>(Antall leverandører)</a:t>
              </a:r>
            </a:p>
          </p:txBody>
        </p:sp>
        <p:sp>
          <p:nvSpPr>
            <p:cNvPr id="7" name="TekstSylinder 6">
              <a:extLst>
                <a:ext uri="{FF2B5EF4-FFF2-40B4-BE49-F238E27FC236}">
                  <a16:creationId xmlns:a16="http://schemas.microsoft.com/office/drawing/2014/main" id="{D1431113-FB56-41B7-8A3E-5836CDED2E18}"/>
                </a:ext>
              </a:extLst>
            </p:cNvPr>
            <p:cNvSpPr txBox="1"/>
            <p:nvPr/>
          </p:nvSpPr>
          <p:spPr>
            <a:xfrm rot="16200000">
              <a:off x="-2149491" y="4387334"/>
              <a:ext cx="682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b-NO" sz="1800" i="1" dirty="0"/>
                <a:t>(Innkjøpets betydning for virksomheten)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07865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kstSylinder 5">
            <a:extLst>
              <a:ext uri="{FF2B5EF4-FFF2-40B4-BE49-F238E27FC236}">
                <a16:creationId xmlns:a16="http://schemas.microsoft.com/office/drawing/2014/main" id="{4FDC26A3-F0E6-49D9-9DA7-EE3C24EC4855}"/>
              </a:ext>
            </a:extLst>
          </p:cNvPr>
          <p:cNvSpPr txBox="1"/>
          <p:nvPr/>
        </p:nvSpPr>
        <p:spPr>
          <a:xfrm>
            <a:off x="5186304" y="6331053"/>
            <a:ext cx="465734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/>
              <a:t>Hva betyr lav kompleksitet i leverandørmarkedet?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/>
              <a:t>Sterk konkurranse med mange leverandører som leverer tilsvarende varer/tjenester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/>
              <a:t>Generiske varer eller tjenester som kan skaffes fra flere leverandører og til en standard kvalitet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/>
              <a:t>Kostnaden ved å bytte leverandør er lav</a:t>
            </a:r>
          </a:p>
        </p:txBody>
      </p:sp>
      <p:sp>
        <p:nvSpPr>
          <p:cNvPr id="7" name="TekstSylinder 6">
            <a:extLst>
              <a:ext uri="{FF2B5EF4-FFF2-40B4-BE49-F238E27FC236}">
                <a16:creationId xmlns:a16="http://schemas.microsoft.com/office/drawing/2014/main" id="{B7952F1A-5B98-4122-9B9D-B44D85D7C0D7}"/>
              </a:ext>
            </a:extLst>
          </p:cNvPr>
          <p:cNvSpPr txBox="1"/>
          <p:nvPr/>
        </p:nvSpPr>
        <p:spPr>
          <a:xfrm>
            <a:off x="845786" y="616136"/>
            <a:ext cx="50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Hva betyr høy strategisk viktighet for virksomheten?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Høy verdi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Liten prisforskjell gir høyt utslag på bunnlinjen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 dirty="0"/>
              <a:t>Leveransen er kritisk for forretningsvirksomheten</a:t>
            </a:r>
          </a:p>
        </p:txBody>
      </p:sp>
      <p:sp>
        <p:nvSpPr>
          <p:cNvPr id="8" name="TekstSylinder 7">
            <a:extLst>
              <a:ext uri="{FF2B5EF4-FFF2-40B4-BE49-F238E27FC236}">
                <a16:creationId xmlns:a16="http://schemas.microsoft.com/office/drawing/2014/main" id="{4DF9661D-0769-402E-8385-E5E357E5BB81}"/>
              </a:ext>
            </a:extLst>
          </p:cNvPr>
          <p:cNvSpPr txBox="1"/>
          <p:nvPr/>
        </p:nvSpPr>
        <p:spPr>
          <a:xfrm>
            <a:off x="849613" y="3612094"/>
            <a:ext cx="504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 dirty="0"/>
              <a:t>Hva betyr lav strategisk viktighet for virksomheten?</a:t>
            </a:r>
            <a:endParaRPr lang="nb-NO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Standardprodukter/tjenester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sz="1800" dirty="0"/>
              <a:t>Ikke kritisk for virksomhetens direkte tjenesteytelse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0715F65-EB4D-4360-95AC-4A5D04C029A7}"/>
              </a:ext>
            </a:extLst>
          </p:cNvPr>
          <p:cNvSpPr txBox="1"/>
          <p:nvPr/>
        </p:nvSpPr>
        <p:spPr>
          <a:xfrm>
            <a:off x="10523296" y="6331053"/>
            <a:ext cx="41818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800" b="1"/>
              <a:t>Hva betyr høy kompleksitet i leverandørmarkedet?</a:t>
            </a:r>
            <a:endParaRPr lang="nb-NO" sz="18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/>
              <a:t>Lav konkurranse i markedet – oligopol?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/>
              <a:t>Høye byttekostnader ved skifte av leverandør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nb-NO" sz="1800"/>
              <a:t>Gjerne tilpassede produkter</a:t>
            </a:r>
          </a:p>
        </p:txBody>
      </p:sp>
      <p:pic>
        <p:nvPicPr>
          <p:cNvPr id="2" name="Bilde 1">
            <a:extLst>
              <a:ext uri="{FF2B5EF4-FFF2-40B4-BE49-F238E27FC236}">
                <a16:creationId xmlns:a16="http://schemas.microsoft.com/office/drawing/2014/main" id="{F1B5C08E-4693-4005-9D8B-241C048CF6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9613" y="-244139"/>
            <a:ext cx="5831482" cy="5857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05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0335C839-ECB5-4395-926D-604B6EDA3C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409" y="-364387"/>
            <a:ext cx="3593189" cy="3609131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Volumkjøp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3000"/>
              <a:t>Kjennetegn: </a:t>
            </a:r>
          </a:p>
          <a:p>
            <a:r>
              <a:rPr lang="nb-NO" sz="3000"/>
              <a:t>Høy verdi, lav risiko</a:t>
            </a:r>
          </a:p>
          <a:p>
            <a:r>
              <a:rPr lang="nb-NO" sz="3000"/>
              <a:t>Aktivt marked med mange leverandører</a:t>
            </a:r>
          </a:p>
          <a:p>
            <a:r>
              <a:rPr lang="nb-NO" sz="3000"/>
              <a:t>Generiske varer eller tjenester som kan skaffes fra flere leverandører og til en standard kvalitet</a:t>
            </a:r>
          </a:p>
          <a:p>
            <a:r>
              <a:rPr lang="nb-NO" sz="3000"/>
              <a:t>Kostnaden ved å bytte leverandør er lav</a:t>
            </a:r>
          </a:p>
          <a:p>
            <a:r>
              <a:rPr lang="nb-NO" sz="3000"/>
              <a:t>Liten prisforskjell gir høyt utslag på bunnlinjen</a:t>
            </a:r>
          </a:p>
          <a:p>
            <a:pPr lvl="1"/>
            <a:endParaRPr lang="nb-NO" sz="3000"/>
          </a:p>
          <a:p>
            <a:pPr marL="0" indent="0">
              <a:buNone/>
            </a:pPr>
            <a:r>
              <a:rPr lang="nb-NO" sz="3000"/>
              <a:t>Tiltak kan være å legge opp til økt konkurranse i anskaffelsen. </a:t>
            </a:r>
          </a:p>
          <a:p>
            <a:r>
              <a:rPr lang="nb-NO" sz="3000"/>
              <a:t>Eksempel:  telefoni</a:t>
            </a:r>
          </a:p>
          <a:p>
            <a:endParaRPr lang="nb-NO" sz="3000"/>
          </a:p>
          <a:p>
            <a:pPr lvl="0"/>
            <a:endParaRPr lang="nb-NO" sz="3000"/>
          </a:p>
          <a:p>
            <a:pPr lvl="1"/>
            <a:endParaRPr lang="nb-NO" sz="300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/>
              <a:t>Dato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Direktoratet for forvaltning og IKT</a:t>
            </a:r>
          </a:p>
        </p:txBody>
      </p:sp>
      <p:sp>
        <p:nvSpPr>
          <p:cNvPr id="31" name="Ellipse 30">
            <a:extLst>
              <a:ext uri="{FF2B5EF4-FFF2-40B4-BE49-F238E27FC236}">
                <a16:creationId xmlns:a16="http://schemas.microsoft.com/office/drawing/2014/main" id="{F9790CFF-D111-4438-9C1B-B3FD0D2CC753}"/>
              </a:ext>
            </a:extLst>
          </p:cNvPr>
          <p:cNvSpPr/>
          <p:nvPr/>
        </p:nvSpPr>
        <p:spPr>
          <a:xfrm>
            <a:off x="13021057" y="138738"/>
            <a:ext cx="1522694" cy="1349828"/>
          </a:xfrm>
          <a:prstGeom prst="ellipse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666BAD6D-A7C0-465C-B506-7612A23A96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41409" y="-364387"/>
            <a:ext cx="3593189" cy="3609131"/>
          </a:xfrm>
          <a:prstGeom prst="rect">
            <a:avLst/>
          </a:prstGeom>
        </p:spPr>
      </p:pic>
      <p:sp>
        <p:nvSpPr>
          <p:cNvPr id="11" name="Tittel 10">
            <a:extLst>
              <a:ext uri="{FF2B5EF4-FFF2-40B4-BE49-F238E27FC236}">
                <a16:creationId xmlns:a16="http://schemas.microsoft.com/office/drawing/2014/main" id="{8135F1D7-9707-4D56-BF01-132A51436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Ikke-kritiske kjøp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nb-NO" sz="3000"/>
              <a:t>Kjennetegn:</a:t>
            </a:r>
          </a:p>
          <a:p>
            <a:r>
              <a:rPr lang="nb-NO" sz="3000"/>
              <a:t>Lav verdi, lav risiko</a:t>
            </a:r>
          </a:p>
          <a:p>
            <a:r>
              <a:rPr lang="nb-NO" sz="3000"/>
              <a:t>Hyllevare av liten verdi som ikke er kritisk for tjenesteyting.</a:t>
            </a:r>
          </a:p>
          <a:p>
            <a:r>
              <a:rPr lang="nb-NO" sz="3000"/>
              <a:t>Sterk konkurranse med mange leverandører</a:t>
            </a:r>
          </a:p>
          <a:p>
            <a:r>
              <a:rPr lang="nb-NO" sz="3000"/>
              <a:t>Transaksjonskostnadene ved innkjøpet kan være høyere enn verdien til vare- eller tjenesten</a:t>
            </a:r>
          </a:p>
          <a:p>
            <a:pPr marL="0" indent="0">
              <a:buNone/>
            </a:pPr>
            <a:r>
              <a:rPr lang="nb-NO" sz="3000"/>
              <a:t>Tiltak kan være å effektivisere bestillings-, logistikk- og betalingsprosesser for å oppnå lavere transaksjonskostnader (standardisering, rammeavtaler, bruk av elektronisk handel)</a:t>
            </a:r>
          </a:p>
          <a:p>
            <a:r>
              <a:rPr lang="nb-NO" sz="3000"/>
              <a:t>Eksempel: kontormateriell og rekvisita</a:t>
            </a:r>
          </a:p>
          <a:p>
            <a:pPr lvl="2"/>
            <a:endParaRPr lang="nb-NO" sz="300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A19CB38-08A5-4847-B5D1-C043B1B11A25}"/>
              </a:ext>
            </a:extLst>
          </p:cNvPr>
          <p:cNvSpPr/>
          <p:nvPr/>
        </p:nvSpPr>
        <p:spPr>
          <a:xfrm>
            <a:off x="12941073" y="1440178"/>
            <a:ext cx="1513115" cy="1349828"/>
          </a:xfrm>
          <a:prstGeom prst="ellipse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e 8">
            <a:extLst>
              <a:ext uri="{FF2B5EF4-FFF2-40B4-BE49-F238E27FC236}">
                <a16:creationId xmlns:a16="http://schemas.microsoft.com/office/drawing/2014/main" id="{67A326CA-6E5B-460E-B4C2-4DD7D0F74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409" y="-364387"/>
            <a:ext cx="3593189" cy="3609131"/>
          </a:xfrm>
          <a:prstGeom prst="rect">
            <a:avLst/>
          </a:prstGeom>
        </p:spPr>
      </p:pic>
      <p:sp>
        <p:nvSpPr>
          <p:cNvPr id="11" name="Tittel 10">
            <a:extLst>
              <a:ext uri="{FF2B5EF4-FFF2-40B4-BE49-F238E27FC236}">
                <a16:creationId xmlns:a16="http://schemas.microsoft.com/office/drawing/2014/main" id="{D26D63D7-5B6F-4A89-8AD4-C3C790BEB4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Strategiske kjøp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800226" y="1440179"/>
            <a:ext cx="11175546" cy="684085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b-NO" sz="3000" dirty="0"/>
              <a:t>Kjennetegn: </a:t>
            </a:r>
          </a:p>
          <a:p>
            <a:pPr>
              <a:spcBef>
                <a:spcPts val="600"/>
              </a:spcBef>
            </a:pPr>
            <a:r>
              <a:rPr lang="nb-NO" sz="3000" dirty="0"/>
              <a:t>Høy verdi, høy risiko</a:t>
            </a:r>
          </a:p>
          <a:p>
            <a:pPr>
              <a:spcBef>
                <a:spcPts val="600"/>
              </a:spcBef>
            </a:pPr>
            <a:r>
              <a:rPr lang="nb-NO" sz="3000" dirty="0"/>
              <a:t>Kritisk for forretningsvirksomheten</a:t>
            </a:r>
          </a:p>
          <a:p>
            <a:pPr>
              <a:spcBef>
                <a:spcPts val="600"/>
              </a:spcBef>
            </a:pPr>
            <a:r>
              <a:rPr lang="nb-NO" sz="3000" dirty="0"/>
              <a:t>Dette er avanserte produkter og tjenester kjøpt i store volum som ofte er levert etter kundens unike spesifikasjoner</a:t>
            </a:r>
          </a:p>
          <a:p>
            <a:pPr>
              <a:spcBef>
                <a:spcPts val="600"/>
              </a:spcBef>
            </a:pPr>
            <a:r>
              <a:rPr lang="nb-NO" sz="3000" dirty="0"/>
              <a:t>Krever høy kvalitet og forutsigbar levering</a:t>
            </a:r>
          </a:p>
          <a:p>
            <a:pPr>
              <a:spcBef>
                <a:spcPts val="600"/>
              </a:spcBef>
            </a:pPr>
            <a:r>
              <a:rPr lang="nb-NO" sz="3000" dirty="0"/>
              <a:t>Liten konkurranse/vanskelig å skaffe. Bare en eller få leverandører som er kilde for leveranser</a:t>
            </a:r>
          </a:p>
          <a:p>
            <a:pPr>
              <a:spcBef>
                <a:spcPts val="600"/>
              </a:spcBef>
            </a:pPr>
            <a:r>
              <a:rPr lang="nb-NO" sz="3000" dirty="0"/>
              <a:t>Bytte av leverandør på kort sikt gir risiko for høy byttekostnad</a:t>
            </a:r>
          </a:p>
          <a:p>
            <a:pPr marL="0" indent="0">
              <a:buNone/>
            </a:pPr>
            <a:r>
              <a:rPr lang="nb-NO" sz="3000" dirty="0"/>
              <a:t>Tiltak kan være å innlede et strategisk langsiktig samarbeid for å hente ut gevinster på lang sikt</a:t>
            </a:r>
          </a:p>
          <a:p>
            <a:r>
              <a:rPr lang="nb-NO" sz="3000" dirty="0"/>
              <a:t>Eksempel:  Tilpassede IT systemer (for eksempel økonomisystem)</a:t>
            </a:r>
          </a:p>
          <a:p>
            <a:endParaRPr lang="nb-NO" sz="3000" dirty="0"/>
          </a:p>
          <a:p>
            <a:endParaRPr lang="nb-NO" sz="3000" dirty="0"/>
          </a:p>
          <a:p>
            <a:endParaRPr lang="nb-NO" sz="30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n-NO"/>
              <a:t>Dato</a:t>
            </a:r>
            <a:endParaRPr lang="nb-NO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/>
              <a:t>Direktoratet for forvaltning og IKT</a:t>
            </a:r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9CFFACC8-17EE-4B39-A591-AD8E4FACA928}"/>
              </a:ext>
            </a:extLst>
          </p:cNvPr>
          <p:cNvSpPr/>
          <p:nvPr/>
        </p:nvSpPr>
        <p:spPr>
          <a:xfrm>
            <a:off x="14527340" y="155563"/>
            <a:ext cx="1513115" cy="1349828"/>
          </a:xfrm>
          <a:prstGeom prst="ellipse">
            <a:avLst/>
          </a:prstGeom>
          <a:noFill/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tel 10">
            <a:extLst>
              <a:ext uri="{FF2B5EF4-FFF2-40B4-BE49-F238E27FC236}">
                <a16:creationId xmlns:a16="http://schemas.microsoft.com/office/drawing/2014/main" id="{535924C8-E1EB-4276-8072-7833D0D620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Flaskehalskjøp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80000" indent="0">
              <a:buNone/>
            </a:pPr>
            <a:r>
              <a:rPr lang="nb-NO" sz="3000"/>
              <a:t>Kjennetegn: </a:t>
            </a:r>
          </a:p>
          <a:p>
            <a:pPr>
              <a:spcBef>
                <a:spcPts val="600"/>
              </a:spcBef>
            </a:pPr>
            <a:r>
              <a:rPr lang="nb-NO" sz="3000"/>
              <a:t>Lav verdi, høy risiko</a:t>
            </a:r>
          </a:p>
          <a:p>
            <a:pPr>
              <a:spcBef>
                <a:spcPts val="600"/>
              </a:spcBef>
            </a:pPr>
            <a:r>
              <a:rPr lang="nb-NO" sz="3000"/>
              <a:t>Varen/tjenesten vanskelig å skaffe</a:t>
            </a:r>
          </a:p>
          <a:p>
            <a:pPr>
              <a:spcBef>
                <a:spcPts val="600"/>
              </a:spcBef>
            </a:pPr>
            <a:r>
              <a:rPr lang="nb-NO" sz="3000"/>
              <a:t>Ikke kritisk for virksomheten</a:t>
            </a:r>
          </a:p>
          <a:p>
            <a:pPr>
              <a:spcBef>
                <a:spcPts val="600"/>
              </a:spcBef>
            </a:pPr>
            <a:r>
              <a:rPr lang="nb-NO" sz="3000"/>
              <a:t>Normalt få leverandører</a:t>
            </a:r>
          </a:p>
          <a:p>
            <a:pPr>
              <a:spcBef>
                <a:spcPts val="600"/>
              </a:spcBef>
            </a:pPr>
            <a:r>
              <a:rPr lang="nb-NO" sz="3000"/>
              <a:t>Liten effekt på tjenesteytelsen</a:t>
            </a:r>
          </a:p>
          <a:p>
            <a:pPr>
              <a:spcBef>
                <a:spcPts val="600"/>
              </a:spcBef>
            </a:pPr>
            <a:r>
              <a:rPr lang="nb-NO" sz="3000"/>
              <a:t>Disse varene og tjenestene representerer en relativt liten økonomisk verdi, men er sårbare i forhold til leveringssikkerhet</a:t>
            </a:r>
          </a:p>
          <a:p>
            <a:pPr>
              <a:spcBef>
                <a:spcPts val="600"/>
              </a:spcBef>
            </a:pPr>
            <a:r>
              <a:rPr lang="nb-NO" sz="3000"/>
              <a:t>Ofte engangskjøp</a:t>
            </a:r>
          </a:p>
          <a:p>
            <a:pPr marL="0" lvl="0" indent="0">
              <a:buNone/>
            </a:pPr>
            <a:r>
              <a:rPr lang="nb-NO" sz="3000"/>
              <a:t>Tiltak kan være å vurdere flere leveringskilder for å sikre seg. Eller å spesifisere ned anskaffelsen, evt. dele den opp for å få flere leverandører.</a:t>
            </a:r>
          </a:p>
          <a:p>
            <a:pPr lvl="0"/>
            <a:r>
              <a:rPr lang="nb-NO" sz="3000"/>
              <a:t>Eksempel: reservedeler til kontormaskiner og konsulenter med spesialkompetanse</a:t>
            </a:r>
          </a:p>
          <a:p>
            <a:endParaRPr lang="nb-NO" sz="3000"/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88BB91B4-08A8-4EDC-8A56-EF58BEE35C9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41409" y="-364387"/>
            <a:ext cx="3593189" cy="3609131"/>
          </a:xfrm>
          <a:prstGeom prst="rect">
            <a:avLst/>
          </a:prstGeom>
        </p:spPr>
      </p:pic>
      <p:sp>
        <p:nvSpPr>
          <p:cNvPr id="8" name="Ellipse 7">
            <a:extLst>
              <a:ext uri="{FF2B5EF4-FFF2-40B4-BE49-F238E27FC236}">
                <a16:creationId xmlns:a16="http://schemas.microsoft.com/office/drawing/2014/main" id="{01C27D19-734E-4407-BE35-4F989E88BCA8}"/>
              </a:ext>
            </a:extLst>
          </p:cNvPr>
          <p:cNvSpPr/>
          <p:nvPr/>
        </p:nvSpPr>
        <p:spPr>
          <a:xfrm>
            <a:off x="14560351" y="1461849"/>
            <a:ext cx="1513115" cy="1349828"/>
          </a:xfrm>
          <a:prstGeom prst="ellipse">
            <a:avLst/>
          </a:prstGeom>
          <a:noFill/>
          <a:ln w="2857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00364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ELEMTYPE" val="41"/>
</p:tagLst>
</file>

<file path=ppt/theme/theme1.xml><?xml version="1.0" encoding="utf-8"?>
<a:theme xmlns:a="http://schemas.openxmlformats.org/drawingml/2006/main" name="DIFI PPTmal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8" id="{6E97D180-8209-4888-A2B1-561BC8DDEB41}" vid="{05FDF0B4-06B6-4D0C-B7DA-E489E57FA4FB}"/>
    </a:ext>
  </a:extLst>
</a:theme>
</file>

<file path=ppt/theme/theme2.xml><?xml version="1.0" encoding="utf-8"?>
<a:theme xmlns:a="http://schemas.openxmlformats.org/drawingml/2006/main" name="Blå slides">
  <a:themeElements>
    <a:clrScheme name="DIFI">
      <a:dk1>
        <a:sysClr val="windowText" lastClr="000000"/>
      </a:dk1>
      <a:lt1>
        <a:sysClr val="window" lastClr="FFFFFF"/>
      </a:lt1>
      <a:dk2>
        <a:srgbClr val="23344F"/>
      </a:dk2>
      <a:lt2>
        <a:srgbClr val="E7E6E6"/>
      </a:lt2>
      <a:accent1>
        <a:srgbClr val="000066"/>
      </a:accent1>
      <a:accent2>
        <a:srgbClr val="00CCFF"/>
      </a:accent2>
      <a:accent3>
        <a:srgbClr val="F0E6D8"/>
      </a:accent3>
      <a:accent4>
        <a:srgbClr val="9B6396"/>
      </a:accent4>
      <a:accent5>
        <a:srgbClr val="336699"/>
      </a:accent5>
      <a:accent6>
        <a:srgbClr val="743068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8" id="{6E97D180-8209-4888-A2B1-561BC8DDEB41}" vid="{5C725029-A247-4852-8B32-1068A4826B74}"/>
    </a:ext>
  </a:extLst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D088B15BB20EB48BFF0982DC2D73C67" ma:contentTypeVersion="2" ma:contentTypeDescription="Opprett et nytt dokument." ma:contentTypeScope="" ma:versionID="c9b702948b9856d1b2de5806e35ccbc5">
  <xsd:schema xmlns:xsd="http://www.w3.org/2001/XMLSchema" xmlns:xs="http://www.w3.org/2001/XMLSchema" xmlns:p="http://schemas.microsoft.com/office/2006/metadata/properties" xmlns:ns2="f36dd7d5-2e90-4a55-b145-5f9c6d20cea1" targetNamespace="http://schemas.microsoft.com/office/2006/metadata/properties" ma:root="true" ma:fieldsID="2fa57d7d75bb66b6b3862e3f94544cc8" ns2:_="">
    <xsd:import namespace="f36dd7d5-2e90-4a55-b145-5f9c6d20cea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36dd7d5-2e90-4a55-b145-5f9c6d20cea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EEA03B9-473C-4E61-9DDD-90AA5570AE50}">
  <ds:schemaRefs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f36dd7d5-2e90-4a55-b145-5f9c6d20cea1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1C6885E-BB95-4860-A420-BCC952BB03E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36dd7d5-2e90-4a55-b145-5f9c6d20cea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0CDDDC2-BC05-40D5-AB11-3413459F7E2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Difi - Norsk standard mal</Template>
  <TotalTime>0</TotalTime>
  <Words>526</Words>
  <Application>Microsoft Office PowerPoint</Application>
  <PresentationFormat>Egendefinert</PresentationFormat>
  <Paragraphs>71</Paragraphs>
  <Slides>8</Slides>
  <Notes>2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2</vt:i4>
      </vt:variant>
      <vt:variant>
        <vt:lpstr>Lysbildetitler</vt:lpstr>
      </vt:variant>
      <vt:variant>
        <vt:i4>8</vt:i4>
      </vt:variant>
    </vt:vector>
  </HeadingPairs>
  <TitlesOfParts>
    <vt:vector size="13" baseType="lpstr">
      <vt:lpstr>ＭＳ Ｐゴシック</vt:lpstr>
      <vt:lpstr>Arial</vt:lpstr>
      <vt:lpstr>Calibri</vt:lpstr>
      <vt:lpstr>DIFI PPTmal</vt:lpstr>
      <vt:lpstr>Blå slides</vt:lpstr>
      <vt:lpstr>Kraljic matrise </vt:lpstr>
      <vt:lpstr>Kraljics matrise </vt:lpstr>
      <vt:lpstr>PowerPoint-presentasjon</vt:lpstr>
      <vt:lpstr>Volumkjøp</vt:lpstr>
      <vt:lpstr>Ikke-kritiske kjøp</vt:lpstr>
      <vt:lpstr>Strategiske kjøp</vt:lpstr>
      <vt:lpstr>Flaskehalskjøp</vt:lpstr>
      <vt:lpstr>PowerPoint-presentasjon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Andersen, Mona Stormo</dc:creator>
  <cp:lastModifiedBy>Nordstrand, Birgit Enger</cp:lastModifiedBy>
  <cp:revision>1</cp:revision>
  <dcterms:created xsi:type="dcterms:W3CDTF">2018-09-28T07:20:19Z</dcterms:created>
  <dcterms:modified xsi:type="dcterms:W3CDTF">2018-10-25T08:45:47Z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0x010100FD088B15BB20EB48BFF0982DC2D73C67</vt:lpwstr>
  </property>
  <property fmtid="{D5CDD505-2E9C-101B-9397-08002B2CF9AE}" pid="3" name="xd_Signature">
    <vt:bool>false</vt:bool>
  </property>
  <property fmtid="{D5CDD505-2E9C-101B-9397-08002B2CF9AE}" pid="4" name="xd_ProgID">
    <vt:lpwstr/>
  </property>
  <property fmtid="{D5CDD505-2E9C-101B-9397-08002B2CF9AE}" pid="5" name="TemplateUrl">
    <vt:lpwstr/>
  </property>
  <property fmtid="{D5CDD505-2E9C-101B-9397-08002B2CF9AE}" pid="6" name="ComplianceAssetId">
    <vt:lpwstr/>
  </property>
</Properties>
</file>